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2" r:id="rId4"/>
    <p:sldId id="265" r:id="rId5"/>
    <p:sldId id="266" r:id="rId6"/>
    <p:sldId id="256" r:id="rId7"/>
    <p:sldId id="257" r:id="rId8"/>
    <p:sldId id="258" r:id="rId9"/>
    <p:sldId id="261" r:id="rId10"/>
    <p:sldId id="260" r:id="rId11"/>
    <p:sldId id="25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EB232-A478-448C-BD0D-A7FA46D91F6B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E7199-9261-4381-AAFC-5E68AEB2B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22724-E774-4FE1-9E32-F748736DF8BB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11B40-33F6-4FE3-8212-0A16AAB58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AE6CE-0DF0-49D7-A749-CBB506327E09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8DFAC-63E9-4FA6-A07A-A240263048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39295-57AF-408A-B6EB-8874230BB84B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46B9D-EAF1-486D-A3D5-0524BA59D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6DEE-FB76-4D4D-B62E-EA159C6E7298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BC8D-E963-4539-81BF-F322E18FBF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02816-8408-4EB6-AC46-655F50C96A4F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294C-E7ED-4533-B291-FEB8A37F3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59C8C-07B9-46FB-95B0-3BD6580D1706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76C1B-837A-4C5A-9504-87035D96A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59632-8145-4E9A-AECB-6CEA5672B1B6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6930-6FA3-4C19-AFC7-3869ABFDD0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819C9-9D04-4840-A625-F23101135A97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9534B-76CD-47ED-97CF-183F1ABAD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D337B-EB8B-4D86-9597-88C196AE8D03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D58E2-A4BB-4A26-BE88-BF341C8C5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DC71A-3C4C-4997-A2CE-94BC70D5A477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671A4-4DFE-4E3F-8462-7381FA9402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7BBD1-3BFE-41AD-A5DE-D50D4F9DEBEF}" type="datetimeFigureOut">
              <a:rPr lang="ru-RU"/>
              <a:pPr>
                <a:defRPr/>
              </a:pPr>
              <a:t>25.02.2015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A51FC1-AF32-4AAC-8255-627E4C05ED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841029"/>
            <a:ext cx="7993062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Прямоугольник 4"/>
          <p:cNvSpPr>
            <a:spLocks noChangeArrowheads="1"/>
          </p:cNvSpPr>
          <p:nvPr/>
        </p:nvSpPr>
        <p:spPr bwMode="auto">
          <a:xfrm>
            <a:off x="0" y="3644900"/>
            <a:ext cx="1863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onstantia" pitchFamily="18" charset="0"/>
              </a:rPr>
              <a:t>энергичны</a:t>
            </a:r>
          </a:p>
        </p:txBody>
      </p:sp>
      <p:sp>
        <p:nvSpPr>
          <p:cNvPr id="13315" name="Прямоугольник 5"/>
          <p:cNvSpPr>
            <a:spLocks noChangeArrowheads="1"/>
          </p:cNvSpPr>
          <p:nvPr/>
        </p:nvSpPr>
        <p:spPr bwMode="auto">
          <a:xfrm>
            <a:off x="1403350" y="1701255"/>
            <a:ext cx="18923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onstantia" pitchFamily="18" charset="0"/>
              </a:rPr>
              <a:t>позитивны</a:t>
            </a:r>
          </a:p>
        </p:txBody>
      </p:sp>
      <p:sp>
        <p:nvSpPr>
          <p:cNvPr id="13316" name="Прямоугольник 6"/>
          <p:cNvSpPr>
            <a:spLocks noChangeArrowheads="1"/>
          </p:cNvSpPr>
          <p:nvPr/>
        </p:nvSpPr>
        <p:spPr bwMode="auto">
          <a:xfrm>
            <a:off x="6268665" y="1747902"/>
            <a:ext cx="22637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Constantia" pitchFamily="18" charset="0"/>
              </a:rPr>
              <a:t>общительны </a:t>
            </a:r>
            <a:endParaRPr lang="en-US" sz="2800" b="1" dirty="0">
              <a:latin typeface="Constantia" pitchFamily="18" charset="0"/>
            </a:endParaRPr>
          </a:p>
          <a:p>
            <a:pPr algn="ctr"/>
            <a:r>
              <a:rPr lang="ru-RU" sz="2800" b="1" dirty="0">
                <a:latin typeface="Constantia" pitchFamily="18" charset="0"/>
              </a:rPr>
              <a:t>и веселы</a:t>
            </a:r>
          </a:p>
        </p:txBody>
      </p:sp>
      <p:sp>
        <p:nvSpPr>
          <p:cNvPr id="13317" name="Прямоугольник 7"/>
          <p:cNvSpPr>
            <a:spLocks noChangeArrowheads="1"/>
          </p:cNvSpPr>
          <p:nvPr/>
        </p:nvSpPr>
        <p:spPr bwMode="auto">
          <a:xfrm>
            <a:off x="7672388" y="2942358"/>
            <a:ext cx="14716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Constantia" pitchFamily="18" charset="0"/>
              </a:rPr>
              <a:t>Цвет</a:t>
            </a:r>
            <a:endParaRPr lang="en-US" sz="2800" b="1">
              <a:latin typeface="Constantia" pitchFamily="18" charset="0"/>
            </a:endParaRPr>
          </a:p>
          <a:p>
            <a:pPr algn="ctr"/>
            <a:r>
              <a:rPr lang="ru-RU" sz="2800" b="1">
                <a:latin typeface="Constantia" pitchFamily="18" charset="0"/>
              </a:rPr>
              <a:t> удачи</a:t>
            </a:r>
          </a:p>
        </p:txBody>
      </p:sp>
      <p:sp>
        <p:nvSpPr>
          <p:cNvPr id="13318" name="Прямоугольник 8"/>
          <p:cNvSpPr>
            <a:spLocks noChangeArrowheads="1"/>
          </p:cNvSpPr>
          <p:nvPr/>
        </p:nvSpPr>
        <p:spPr bwMode="auto">
          <a:xfrm>
            <a:off x="2339975" y="765175"/>
            <a:ext cx="46751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800" b="1">
                <a:solidFill>
                  <a:srgbClr val="0066FF"/>
                </a:solidFill>
                <a:latin typeface="Constantia" pitchFamily="18" charset="0"/>
              </a:rPr>
              <a:t>Цвет настроения</a:t>
            </a:r>
            <a:endParaRPr lang="ru-RU" sz="2800" b="1">
              <a:solidFill>
                <a:srgbClr val="0066FF"/>
              </a:solidFill>
              <a:latin typeface="Constantia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82" y="175790"/>
            <a:ext cx="7873016" cy="40634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7504" y="6309320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+mn-lt"/>
              </a:rPr>
              <a:t>Вторая Всероссийская научно-методическая конференция, 10 ноября 2014 - 10 февраля 2015</a:t>
            </a:r>
            <a:endParaRPr lang="ru-RU" sz="1000" dirty="0">
              <a:latin typeface="+mn-lt"/>
            </a:endParaRPr>
          </a:p>
          <a:p>
            <a:pPr algn="ctr"/>
            <a:r>
              <a:rPr lang="ru-RU" sz="1000" b="1" dirty="0">
                <a:latin typeface="+mn-lt"/>
              </a:rPr>
              <a:t>"Педагогическая технология и мастерство учителя"</a:t>
            </a:r>
            <a:endParaRPr lang="ru-RU" sz="1000" dirty="0">
              <a:latin typeface="+mn-lt"/>
            </a:endParaRPr>
          </a:p>
          <a:p>
            <a:pPr algn="ctr"/>
            <a:r>
              <a:rPr lang="ru-RU" sz="1000" dirty="0">
                <a:latin typeface="+mn-lt"/>
              </a:rPr>
              <a:t>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WWW.OPEN.AZ Версия для печати 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836613"/>
            <a:ext cx="6624637" cy="4140200"/>
          </a:xfrm>
          <a:prstGeom prst="rect">
            <a:avLst/>
          </a:prstGeom>
          <a:noFill/>
        </p:spPr>
      </p:pic>
      <p:sp>
        <p:nvSpPr>
          <p:cNvPr id="22535" name="WordArt 7"/>
          <p:cNvSpPr>
            <a:spLocks noChangeArrowheads="1" noChangeShapeType="1" noTextEdit="1"/>
          </p:cNvSpPr>
          <p:nvPr/>
        </p:nvSpPr>
        <p:spPr bwMode="auto">
          <a:xfrm>
            <a:off x="611188" y="4652963"/>
            <a:ext cx="766762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Цените каждый момент своей жизни!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Ваши мысли (состояние души в картинке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620713"/>
            <a:ext cx="7129462" cy="5043487"/>
          </a:xfrm>
          <a:prstGeom prst="rect">
            <a:avLst/>
          </a:prstGeom>
          <a:noFill/>
        </p:spPr>
      </p:pic>
      <p:sp>
        <p:nvSpPr>
          <p:cNvPr id="23559" name="WordArt 7"/>
          <p:cNvSpPr>
            <a:spLocks noChangeArrowheads="1" noChangeShapeType="1" noTextEdit="1"/>
          </p:cNvSpPr>
          <p:nvPr/>
        </p:nvSpPr>
        <p:spPr bwMode="auto">
          <a:xfrm>
            <a:off x="1187450" y="4868863"/>
            <a:ext cx="5545138" cy="18716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Она прекрасна!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Вячеслав Смирнов, иллюстрации к сказке &quot;Маленький Мук&quot; Вильг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549275"/>
            <a:ext cx="8208962" cy="580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268760"/>
            <a:ext cx="8136904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</a:rPr>
              <a:t>Почему опасна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</a:rPr>
              <a:t> первая проба?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latin typeface="Arial Black" pitchFamily="34" charset="0"/>
              </a:rPr>
              <a:t>Пословицы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smtClean="0"/>
              <a:t>1 группа - «У любопытного весь лоб в синяках».</a:t>
            </a:r>
          </a:p>
          <a:p>
            <a:r>
              <a:rPr lang="ru-RU" sz="3200" smtClean="0"/>
              <a:t>2 группа - «Любопытной Варваре на базаре нос оторвали».</a:t>
            </a:r>
          </a:p>
          <a:p>
            <a:r>
              <a:rPr lang="ru-RU" sz="3200" smtClean="0"/>
              <a:t>3 группа - «Любознательному весь мир открывается».</a:t>
            </a:r>
          </a:p>
          <a:p>
            <a:r>
              <a:rPr lang="ru-RU" sz="3200" smtClean="0"/>
              <a:t>4 группа - «Не зная броду, не суйся в воду».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23850" y="107950"/>
            <a:ext cx="8820150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>
                <a:ea typeface="Times New Roman" pitchFamily="18" charset="0"/>
                <a:cs typeface="Arial" charset="0"/>
              </a:rPr>
              <a:t>Я не собираюсь загрязнять организм.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>
                <a:ea typeface="Times New Roman" pitchFamily="18" charset="0"/>
                <a:cs typeface="Arial" charset="0"/>
              </a:rPr>
              <a:t>Нет, спасибо, у меня на это бывает аллергическая реакция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>
                <a:ea typeface="Times New Roman" pitchFamily="18" charset="0"/>
                <a:cs typeface="Arial" charset="0"/>
              </a:rPr>
              <a:t>Нет, спасибо, это опасно для жизни.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>
                <a:ea typeface="Times New Roman" pitchFamily="18" charset="0"/>
                <a:cs typeface="Arial" charset="0"/>
              </a:rPr>
              <a:t>Я хочу быть здоровым.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>
                <a:ea typeface="Times New Roman" pitchFamily="18" charset="0"/>
                <a:cs typeface="Arial" charset="0"/>
              </a:rPr>
              <a:t>Нет, спасибо, у меня и так ужасные оценки.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>
                <a:ea typeface="Times New Roman" pitchFamily="18" charset="0"/>
                <a:cs typeface="Arial" charset="0"/>
              </a:rPr>
              <a:t>Я</a:t>
            </a:r>
            <a:r>
              <a:rPr lang="ru-RU" sz="3200" b="1">
                <a:ea typeface="Times New Roman" pitchFamily="18" charset="0"/>
                <a:cs typeface="Arial" charset="0"/>
              </a:rPr>
              <a:t> </a:t>
            </a:r>
            <a:r>
              <a:rPr lang="ru-RU" sz="3200">
                <a:ea typeface="Times New Roman" pitchFamily="18" charset="0"/>
                <a:cs typeface="Arial" charset="0"/>
              </a:rPr>
              <a:t>таких вещей боюсь.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>
                <a:ea typeface="Times New Roman" pitchFamily="18" charset="0"/>
                <a:cs typeface="Arial" charset="0"/>
              </a:rPr>
              <a:t>Мне не хочется умереть молодым.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>
                <a:ea typeface="Times New Roman" pitchFamily="18" charset="0"/>
                <a:cs typeface="Arial" charset="0"/>
              </a:rPr>
              <a:t>Не хочу быть наркоманом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>
                <a:ea typeface="Times New Roman" pitchFamily="18" charset="0"/>
                <a:cs typeface="Arial" charset="0"/>
              </a:rPr>
              <a:t>Нет, я не хочу неприятностей с родителями.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3200">
                <a:ea typeface="Times New Roman" pitchFamily="18" charset="0"/>
                <a:cs typeface="Arial" charset="0"/>
              </a:rPr>
              <a:t>Я не в настроении, поэтому не хочу сегодня это пробовать.</a:t>
            </a:r>
          </a:p>
          <a:p>
            <a:pPr eaLnBrk="0" hangingPunct="0"/>
            <a:r>
              <a:rPr lang="ru-RU" sz="3200">
                <a:ea typeface="Times New Roman" pitchFamily="18" charset="0"/>
                <a:cs typeface="Arial" charset="0"/>
              </a:rPr>
              <a:t>Не сегодня и не сейчас</a:t>
            </a:r>
            <a:r>
              <a:rPr lang="ru-RU" sz="1400">
                <a:ea typeface="Times New Roman" pitchFamily="18" charset="0"/>
                <a:cs typeface="Arial" charset="0"/>
              </a:rPr>
              <a:t> </a:t>
            </a:r>
            <a:endParaRPr lang="ru-RU" sz="400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smtClean="0"/>
          </a:p>
        </p:txBody>
      </p:sp>
      <p:pic>
        <p:nvPicPr>
          <p:cNvPr id="18435" name="Picture 4" descr="Влияние алкоголя на организм челове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60350"/>
            <a:ext cx="8024813" cy="595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Мук &quot;Централизованная библиотечная система г. Пскова Детская библиотека &quot;РаДуГа&quot; информационно литературное пособ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60350"/>
            <a:ext cx="8497887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Влияние курения на организм дете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36613"/>
            <a:ext cx="753745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1507" name="Picture 2" descr="Николаевским школьникам &quot;крутят&quot; кино о вреде наркотиков (ФО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0"/>
            <a:ext cx="8351837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611188" y="5732463"/>
            <a:ext cx="55451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latin typeface="Constantia" pitchFamily="18" charset="0"/>
              </a:rPr>
              <a:t>Первая проба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174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Презентация PowerPoint</vt:lpstr>
      <vt:lpstr>Презентация PowerPoint</vt:lpstr>
      <vt:lpstr>Презентация PowerPoint</vt:lpstr>
      <vt:lpstr>Пословицы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ринат</cp:lastModifiedBy>
  <cp:revision>13</cp:revision>
  <dcterms:created xsi:type="dcterms:W3CDTF">2015-02-04T19:19:02Z</dcterms:created>
  <dcterms:modified xsi:type="dcterms:W3CDTF">2015-02-25T11:23:20Z</dcterms:modified>
</cp:coreProperties>
</file>