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9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287" r:id="rId2"/>
    <p:sldId id="279" r:id="rId3"/>
    <p:sldId id="282" r:id="rId4"/>
    <p:sldId id="281" r:id="rId5"/>
    <p:sldId id="278" r:id="rId6"/>
    <p:sldId id="260" r:id="rId7"/>
    <p:sldId id="261" r:id="rId8"/>
    <p:sldId id="262" r:id="rId9"/>
    <p:sldId id="263" r:id="rId10"/>
    <p:sldId id="264" r:id="rId11"/>
    <p:sldId id="256" r:id="rId12"/>
    <p:sldId id="283" r:id="rId13"/>
    <p:sldId id="284" r:id="rId14"/>
    <p:sldId id="286" r:id="rId15"/>
    <p:sldId id="257" r:id="rId16"/>
    <p:sldId id="267" r:id="rId17"/>
    <p:sldId id="268" r:id="rId18"/>
    <p:sldId id="274" r:id="rId19"/>
    <p:sldId id="285" r:id="rId20"/>
    <p:sldId id="269" r:id="rId21"/>
    <p:sldId id="270" r:id="rId22"/>
    <p:sldId id="271" r:id="rId23"/>
    <p:sldId id="272" r:id="rId24"/>
    <p:sldId id="273" r:id="rId25"/>
    <p:sldId id="275" r:id="rId26"/>
    <p:sldId id="265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79E76-1113-467B-BBE7-96488B46836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BD1E415-5F33-41E6-8F38-0D9AB46B6CA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Досуг (хобби)</a:t>
          </a:r>
          <a:endParaRPr lang="ru-RU" b="1" dirty="0"/>
        </a:p>
      </dgm:t>
    </dgm:pt>
    <dgm:pt modelId="{0F4A5628-705D-41B1-9537-948B93F5465C}" type="parTrans" cxnId="{10B2AF52-CD13-4D68-8D60-D1E45CFCAF24}">
      <dgm:prSet/>
      <dgm:spPr/>
      <dgm:t>
        <a:bodyPr/>
        <a:lstStyle/>
        <a:p>
          <a:endParaRPr lang="ru-RU"/>
        </a:p>
      </dgm:t>
    </dgm:pt>
    <dgm:pt modelId="{DB79A705-D2FB-4E8C-87AE-681CF58BE35D}" type="sibTrans" cxnId="{10B2AF52-CD13-4D68-8D60-D1E45CFCAF24}">
      <dgm:prSet/>
      <dgm:spPr/>
      <dgm:t>
        <a:bodyPr/>
        <a:lstStyle/>
        <a:p>
          <a:endParaRPr lang="ru-RU"/>
        </a:p>
      </dgm:t>
    </dgm:pt>
    <dgm:pt modelId="{F93008FF-3585-4A75-9AE1-C0A9DAA0975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Карьера</a:t>
          </a:r>
          <a:endParaRPr lang="ru-RU" b="1" dirty="0"/>
        </a:p>
      </dgm:t>
    </dgm:pt>
    <dgm:pt modelId="{89E92536-A367-4C97-A476-F55220A26165}" type="parTrans" cxnId="{14FB0FB4-ED3A-4A73-84DD-B85ED5097506}">
      <dgm:prSet/>
      <dgm:spPr/>
      <dgm:t>
        <a:bodyPr/>
        <a:lstStyle/>
        <a:p>
          <a:endParaRPr lang="ru-RU"/>
        </a:p>
      </dgm:t>
    </dgm:pt>
    <dgm:pt modelId="{8AC77E08-C197-4868-8636-5C6FA0823D4D}" type="sibTrans" cxnId="{14FB0FB4-ED3A-4A73-84DD-B85ED5097506}">
      <dgm:prSet/>
      <dgm:spPr/>
      <dgm:t>
        <a:bodyPr/>
        <a:lstStyle/>
        <a:p>
          <a:endParaRPr lang="ru-RU"/>
        </a:p>
      </dgm:t>
    </dgm:pt>
    <dgm:pt modelId="{4B43FAA7-7FD9-4CD0-9A5D-7D540303337E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Здоровье</a:t>
          </a:r>
          <a:endParaRPr lang="ru-RU" b="1" dirty="0"/>
        </a:p>
      </dgm:t>
    </dgm:pt>
    <dgm:pt modelId="{29150A47-CDBD-48F4-B534-E7E06307449B}" type="parTrans" cxnId="{46F5A646-E660-4B2D-8DE8-C9888989E91C}">
      <dgm:prSet/>
      <dgm:spPr/>
      <dgm:t>
        <a:bodyPr/>
        <a:lstStyle/>
        <a:p>
          <a:endParaRPr lang="ru-RU"/>
        </a:p>
      </dgm:t>
    </dgm:pt>
    <dgm:pt modelId="{418C3D5D-28CD-4E03-A5C4-F5F576D03BC1}" type="sibTrans" cxnId="{46F5A646-E660-4B2D-8DE8-C9888989E91C}">
      <dgm:prSet/>
      <dgm:spPr/>
      <dgm:t>
        <a:bodyPr/>
        <a:lstStyle/>
        <a:p>
          <a:endParaRPr lang="ru-RU"/>
        </a:p>
      </dgm:t>
    </dgm:pt>
    <dgm:pt modelId="{298AA3C4-232E-4B0B-B324-D236307E176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Семья</a:t>
          </a:r>
          <a:endParaRPr lang="ru-RU" b="1" dirty="0"/>
        </a:p>
      </dgm:t>
    </dgm:pt>
    <dgm:pt modelId="{890E466F-2A1C-47C6-8EE3-FAE9D9114B18}" type="parTrans" cxnId="{F3E39342-A244-4AFF-8EE9-D614BD79E185}">
      <dgm:prSet/>
      <dgm:spPr/>
      <dgm:t>
        <a:bodyPr/>
        <a:lstStyle/>
        <a:p>
          <a:endParaRPr lang="ru-RU"/>
        </a:p>
      </dgm:t>
    </dgm:pt>
    <dgm:pt modelId="{9F01514C-7CF2-4AE7-9518-7AA1EFB4BBC3}" type="sibTrans" cxnId="{F3E39342-A244-4AFF-8EE9-D614BD79E185}">
      <dgm:prSet/>
      <dgm:spPr/>
      <dgm:t>
        <a:bodyPr/>
        <a:lstStyle/>
        <a:p>
          <a:endParaRPr lang="ru-RU"/>
        </a:p>
      </dgm:t>
    </dgm:pt>
    <dgm:pt modelId="{F03DDA9B-80E2-49BC-A104-9A83E112812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Друзья</a:t>
          </a:r>
          <a:endParaRPr lang="ru-RU" b="1" dirty="0"/>
        </a:p>
      </dgm:t>
    </dgm:pt>
    <dgm:pt modelId="{BBBFB413-5646-4CC4-A687-6D85639143F7}" type="parTrans" cxnId="{784A9DDA-0530-4F02-A71B-74EC57B4B2DF}">
      <dgm:prSet/>
      <dgm:spPr/>
      <dgm:t>
        <a:bodyPr/>
        <a:lstStyle/>
        <a:p>
          <a:endParaRPr lang="ru-RU"/>
        </a:p>
      </dgm:t>
    </dgm:pt>
    <dgm:pt modelId="{E3363D33-1417-44AA-8B89-16C1ED09E2D3}" type="sibTrans" cxnId="{784A9DDA-0530-4F02-A71B-74EC57B4B2DF}">
      <dgm:prSet/>
      <dgm:spPr/>
      <dgm:t>
        <a:bodyPr/>
        <a:lstStyle/>
        <a:p>
          <a:endParaRPr lang="ru-RU"/>
        </a:p>
      </dgm:t>
    </dgm:pt>
    <dgm:pt modelId="{5528A4D6-AB89-4413-8A65-8136EA09E28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Положение</a:t>
          </a:r>
          <a:r>
            <a:rPr lang="ru-RU" dirty="0" smtClean="0"/>
            <a:t> </a:t>
          </a:r>
          <a:r>
            <a:rPr lang="ru-RU" b="1" dirty="0" smtClean="0"/>
            <a:t>в обществе</a:t>
          </a:r>
          <a:endParaRPr lang="ru-RU" b="1" dirty="0"/>
        </a:p>
      </dgm:t>
    </dgm:pt>
    <dgm:pt modelId="{CBDDF93E-F1A9-4D59-A8C8-A81E30732642}" type="parTrans" cxnId="{BA0DA14E-835E-45CD-82F9-56A419931310}">
      <dgm:prSet/>
      <dgm:spPr/>
      <dgm:t>
        <a:bodyPr/>
        <a:lstStyle/>
        <a:p>
          <a:endParaRPr lang="ru-RU"/>
        </a:p>
      </dgm:t>
    </dgm:pt>
    <dgm:pt modelId="{4701B105-36B1-44EA-BB69-90BB437211E6}" type="sibTrans" cxnId="{BA0DA14E-835E-45CD-82F9-56A419931310}">
      <dgm:prSet/>
      <dgm:spPr/>
      <dgm:t>
        <a:bodyPr/>
        <a:lstStyle/>
        <a:p>
          <a:endParaRPr lang="ru-RU"/>
        </a:p>
      </dgm:t>
    </dgm:pt>
    <dgm:pt modelId="{0655A7B6-75BC-4FA4-AEE4-04683930F19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Путешествия</a:t>
          </a:r>
          <a:endParaRPr lang="ru-RU" b="1" dirty="0"/>
        </a:p>
      </dgm:t>
    </dgm:pt>
    <dgm:pt modelId="{8256A898-B982-4511-9B9D-BD71034F6AA2}" type="parTrans" cxnId="{EE56D254-9B8B-4BE5-B91B-BB73A8D0D786}">
      <dgm:prSet/>
      <dgm:spPr/>
      <dgm:t>
        <a:bodyPr/>
        <a:lstStyle/>
        <a:p>
          <a:endParaRPr lang="ru-RU"/>
        </a:p>
      </dgm:t>
    </dgm:pt>
    <dgm:pt modelId="{FE362E41-16E6-4A5A-9C57-F501A88FDF93}" type="sibTrans" cxnId="{EE56D254-9B8B-4BE5-B91B-BB73A8D0D786}">
      <dgm:prSet/>
      <dgm:spPr/>
      <dgm:t>
        <a:bodyPr/>
        <a:lstStyle/>
        <a:p>
          <a:endParaRPr lang="ru-RU"/>
        </a:p>
      </dgm:t>
    </dgm:pt>
    <dgm:pt modelId="{96E964CA-C7F8-4464-84F4-B870E5AD8787}" type="pres">
      <dgm:prSet presAssocID="{40379E76-1113-467B-BBE7-96488B468363}" presName="compositeShape" presStyleCnt="0">
        <dgm:presLayoutVars>
          <dgm:dir/>
          <dgm:resizeHandles/>
        </dgm:presLayoutVars>
      </dgm:prSet>
      <dgm:spPr/>
    </dgm:pt>
    <dgm:pt modelId="{708C3D00-EC63-4BAF-9F8F-95F41EB3E2AD}" type="pres">
      <dgm:prSet presAssocID="{40379E76-1113-467B-BBE7-96488B468363}" presName="pyramid" presStyleLbl="node1" presStyleIdx="0" presStyleCnt="1" custScaleX="166516" custScaleY="10000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D63DA1AE-CCD5-4383-8482-58407F0481F3}" type="pres">
      <dgm:prSet presAssocID="{40379E76-1113-467B-BBE7-96488B468363}" presName="theList" presStyleCnt="0"/>
      <dgm:spPr/>
    </dgm:pt>
    <dgm:pt modelId="{1B9E4BC0-56B1-436B-AC34-A0595A75C41B}" type="pres">
      <dgm:prSet presAssocID="{F93008FF-3585-4A75-9AE1-C0A9DAA0975D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C1849-E8E3-404C-90FE-A80E7AF4AC2A}" type="pres">
      <dgm:prSet presAssocID="{F93008FF-3585-4A75-9AE1-C0A9DAA0975D}" presName="aSpace" presStyleCnt="0"/>
      <dgm:spPr/>
    </dgm:pt>
    <dgm:pt modelId="{75A58CE9-5499-432F-9946-8E79B8CCC7E2}" type="pres">
      <dgm:prSet presAssocID="{5528A4D6-AB89-4413-8A65-8136EA09E28A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0454B-2B56-4DE9-88B4-AB0B1DEEC758}" type="pres">
      <dgm:prSet presAssocID="{5528A4D6-AB89-4413-8A65-8136EA09E28A}" presName="aSpace" presStyleCnt="0"/>
      <dgm:spPr/>
    </dgm:pt>
    <dgm:pt modelId="{D9513A22-D8A2-4CAC-9548-1C28ECC08E2F}" type="pres">
      <dgm:prSet presAssocID="{298AA3C4-232E-4B0B-B324-D236307E176D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18A9C-74CB-4C29-A2E7-E1C1C9BF8585}" type="pres">
      <dgm:prSet presAssocID="{298AA3C4-232E-4B0B-B324-D236307E176D}" presName="aSpace" presStyleCnt="0"/>
      <dgm:spPr/>
    </dgm:pt>
    <dgm:pt modelId="{F1E66754-F29A-446B-9A4F-1A37D4D045F4}" type="pres">
      <dgm:prSet presAssocID="{F03DDA9B-80E2-49BC-A104-9A83E1128122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B9F1C-2F51-4725-8C5F-5565F4574211}" type="pres">
      <dgm:prSet presAssocID="{F03DDA9B-80E2-49BC-A104-9A83E1128122}" presName="aSpace" presStyleCnt="0"/>
      <dgm:spPr/>
    </dgm:pt>
    <dgm:pt modelId="{051561DD-7F56-49C7-A2A9-B5A78C337950}" type="pres">
      <dgm:prSet presAssocID="{2BD1E415-5F33-41E6-8F38-0D9AB46B6CA6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0C7A4-32DA-411F-975A-A60A044A0D2C}" type="pres">
      <dgm:prSet presAssocID="{2BD1E415-5F33-41E6-8F38-0D9AB46B6CA6}" presName="aSpace" presStyleCnt="0"/>
      <dgm:spPr/>
    </dgm:pt>
    <dgm:pt modelId="{BED27FE8-26A6-4643-BA2E-538FE6FA0387}" type="pres">
      <dgm:prSet presAssocID="{0655A7B6-75BC-4FA4-AEE4-04683930F19D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62978-53E4-49D5-9FFA-D950A3E55087}" type="pres">
      <dgm:prSet presAssocID="{0655A7B6-75BC-4FA4-AEE4-04683930F19D}" presName="aSpace" presStyleCnt="0"/>
      <dgm:spPr/>
    </dgm:pt>
    <dgm:pt modelId="{1A0E1BED-D796-4AF4-97F2-54A755ADF8AE}" type="pres">
      <dgm:prSet presAssocID="{4B43FAA7-7FD9-4CD0-9A5D-7D540303337E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83726-B8FC-4886-BE05-14E7BF757F3D}" type="pres">
      <dgm:prSet presAssocID="{4B43FAA7-7FD9-4CD0-9A5D-7D540303337E}" presName="aSpace" presStyleCnt="0"/>
      <dgm:spPr/>
    </dgm:pt>
  </dgm:ptLst>
  <dgm:cxnLst>
    <dgm:cxn modelId="{8D19B514-22D2-433F-B7B8-027506EDE256}" type="presOf" srcId="{298AA3C4-232E-4B0B-B324-D236307E176D}" destId="{D9513A22-D8A2-4CAC-9548-1C28ECC08E2F}" srcOrd="0" destOrd="0" presId="urn:microsoft.com/office/officeart/2005/8/layout/pyramid2"/>
    <dgm:cxn modelId="{9B451BD6-60B1-4954-8AD6-4C1C40DF0B81}" type="presOf" srcId="{5528A4D6-AB89-4413-8A65-8136EA09E28A}" destId="{75A58CE9-5499-432F-9946-8E79B8CCC7E2}" srcOrd="0" destOrd="0" presId="urn:microsoft.com/office/officeart/2005/8/layout/pyramid2"/>
    <dgm:cxn modelId="{2371539C-AF24-4DA8-B37C-8F6FC42008E2}" type="presOf" srcId="{F03DDA9B-80E2-49BC-A104-9A83E1128122}" destId="{F1E66754-F29A-446B-9A4F-1A37D4D045F4}" srcOrd="0" destOrd="0" presId="urn:microsoft.com/office/officeart/2005/8/layout/pyramid2"/>
    <dgm:cxn modelId="{BA0DA14E-835E-45CD-82F9-56A419931310}" srcId="{40379E76-1113-467B-BBE7-96488B468363}" destId="{5528A4D6-AB89-4413-8A65-8136EA09E28A}" srcOrd="1" destOrd="0" parTransId="{CBDDF93E-F1A9-4D59-A8C8-A81E30732642}" sibTransId="{4701B105-36B1-44EA-BB69-90BB437211E6}"/>
    <dgm:cxn modelId="{E4B91C26-EB10-4D82-A6A5-4A511DEB3483}" type="presOf" srcId="{0655A7B6-75BC-4FA4-AEE4-04683930F19D}" destId="{BED27FE8-26A6-4643-BA2E-538FE6FA0387}" srcOrd="0" destOrd="0" presId="urn:microsoft.com/office/officeart/2005/8/layout/pyramid2"/>
    <dgm:cxn modelId="{7C862819-27E1-4FA5-84B6-6E4043BA8442}" type="presOf" srcId="{2BD1E415-5F33-41E6-8F38-0D9AB46B6CA6}" destId="{051561DD-7F56-49C7-A2A9-B5A78C337950}" srcOrd="0" destOrd="0" presId="urn:microsoft.com/office/officeart/2005/8/layout/pyramid2"/>
    <dgm:cxn modelId="{14FB0FB4-ED3A-4A73-84DD-B85ED5097506}" srcId="{40379E76-1113-467B-BBE7-96488B468363}" destId="{F93008FF-3585-4A75-9AE1-C0A9DAA0975D}" srcOrd="0" destOrd="0" parTransId="{89E92536-A367-4C97-A476-F55220A26165}" sibTransId="{8AC77E08-C197-4868-8636-5C6FA0823D4D}"/>
    <dgm:cxn modelId="{DA9356CC-E3B3-4382-88CA-FCC44A6A05BD}" type="presOf" srcId="{4B43FAA7-7FD9-4CD0-9A5D-7D540303337E}" destId="{1A0E1BED-D796-4AF4-97F2-54A755ADF8AE}" srcOrd="0" destOrd="0" presId="urn:microsoft.com/office/officeart/2005/8/layout/pyramid2"/>
    <dgm:cxn modelId="{EE56D254-9B8B-4BE5-B91B-BB73A8D0D786}" srcId="{40379E76-1113-467B-BBE7-96488B468363}" destId="{0655A7B6-75BC-4FA4-AEE4-04683930F19D}" srcOrd="5" destOrd="0" parTransId="{8256A898-B982-4511-9B9D-BD71034F6AA2}" sibTransId="{FE362E41-16E6-4A5A-9C57-F501A88FDF93}"/>
    <dgm:cxn modelId="{784A9DDA-0530-4F02-A71B-74EC57B4B2DF}" srcId="{40379E76-1113-467B-BBE7-96488B468363}" destId="{F03DDA9B-80E2-49BC-A104-9A83E1128122}" srcOrd="3" destOrd="0" parTransId="{BBBFB413-5646-4CC4-A687-6D85639143F7}" sibTransId="{E3363D33-1417-44AA-8B89-16C1ED09E2D3}"/>
    <dgm:cxn modelId="{F3E39342-A244-4AFF-8EE9-D614BD79E185}" srcId="{40379E76-1113-467B-BBE7-96488B468363}" destId="{298AA3C4-232E-4B0B-B324-D236307E176D}" srcOrd="2" destOrd="0" parTransId="{890E466F-2A1C-47C6-8EE3-FAE9D9114B18}" sibTransId="{9F01514C-7CF2-4AE7-9518-7AA1EFB4BBC3}"/>
    <dgm:cxn modelId="{CA69D567-BE71-4465-97F5-6FFA6BF4C8BF}" type="presOf" srcId="{40379E76-1113-467B-BBE7-96488B468363}" destId="{96E964CA-C7F8-4464-84F4-B870E5AD8787}" srcOrd="0" destOrd="0" presId="urn:microsoft.com/office/officeart/2005/8/layout/pyramid2"/>
    <dgm:cxn modelId="{10B2AF52-CD13-4D68-8D60-D1E45CFCAF24}" srcId="{40379E76-1113-467B-BBE7-96488B468363}" destId="{2BD1E415-5F33-41E6-8F38-0D9AB46B6CA6}" srcOrd="4" destOrd="0" parTransId="{0F4A5628-705D-41B1-9537-948B93F5465C}" sibTransId="{DB79A705-D2FB-4E8C-87AE-681CF58BE35D}"/>
    <dgm:cxn modelId="{B6360B7C-BD91-43D2-83EC-0D92CA4EE90D}" type="presOf" srcId="{F93008FF-3585-4A75-9AE1-C0A9DAA0975D}" destId="{1B9E4BC0-56B1-436B-AC34-A0595A75C41B}" srcOrd="0" destOrd="0" presId="urn:microsoft.com/office/officeart/2005/8/layout/pyramid2"/>
    <dgm:cxn modelId="{46F5A646-E660-4B2D-8DE8-C9888989E91C}" srcId="{40379E76-1113-467B-BBE7-96488B468363}" destId="{4B43FAA7-7FD9-4CD0-9A5D-7D540303337E}" srcOrd="6" destOrd="0" parTransId="{29150A47-CDBD-48F4-B534-E7E06307449B}" sibTransId="{418C3D5D-28CD-4E03-A5C4-F5F576D03BC1}"/>
    <dgm:cxn modelId="{8E77B99B-295A-4D14-A07B-1A948A7BE453}" type="presParOf" srcId="{96E964CA-C7F8-4464-84F4-B870E5AD8787}" destId="{708C3D00-EC63-4BAF-9F8F-95F41EB3E2AD}" srcOrd="0" destOrd="0" presId="urn:microsoft.com/office/officeart/2005/8/layout/pyramid2"/>
    <dgm:cxn modelId="{4257245D-E6E5-47E8-AF17-FAFEDE9013C3}" type="presParOf" srcId="{96E964CA-C7F8-4464-84F4-B870E5AD8787}" destId="{D63DA1AE-CCD5-4383-8482-58407F0481F3}" srcOrd="1" destOrd="0" presId="urn:microsoft.com/office/officeart/2005/8/layout/pyramid2"/>
    <dgm:cxn modelId="{CCA9C55C-F045-469B-AE63-9904C3C90C78}" type="presParOf" srcId="{D63DA1AE-CCD5-4383-8482-58407F0481F3}" destId="{1B9E4BC0-56B1-436B-AC34-A0595A75C41B}" srcOrd="0" destOrd="0" presId="urn:microsoft.com/office/officeart/2005/8/layout/pyramid2"/>
    <dgm:cxn modelId="{4392CB02-0311-4070-9CF5-FB477785906E}" type="presParOf" srcId="{D63DA1AE-CCD5-4383-8482-58407F0481F3}" destId="{AF4C1849-E8E3-404C-90FE-A80E7AF4AC2A}" srcOrd="1" destOrd="0" presId="urn:microsoft.com/office/officeart/2005/8/layout/pyramid2"/>
    <dgm:cxn modelId="{F4798187-EABF-43AD-8067-A2FB30F20CED}" type="presParOf" srcId="{D63DA1AE-CCD5-4383-8482-58407F0481F3}" destId="{75A58CE9-5499-432F-9946-8E79B8CCC7E2}" srcOrd="2" destOrd="0" presId="urn:microsoft.com/office/officeart/2005/8/layout/pyramid2"/>
    <dgm:cxn modelId="{D9398DC0-101F-401D-A41C-37D5147D620E}" type="presParOf" srcId="{D63DA1AE-CCD5-4383-8482-58407F0481F3}" destId="{E900454B-2B56-4DE9-88B4-AB0B1DEEC758}" srcOrd="3" destOrd="0" presId="urn:microsoft.com/office/officeart/2005/8/layout/pyramid2"/>
    <dgm:cxn modelId="{779DD991-9FC0-459D-ACCB-05474E5DE91E}" type="presParOf" srcId="{D63DA1AE-CCD5-4383-8482-58407F0481F3}" destId="{D9513A22-D8A2-4CAC-9548-1C28ECC08E2F}" srcOrd="4" destOrd="0" presId="urn:microsoft.com/office/officeart/2005/8/layout/pyramid2"/>
    <dgm:cxn modelId="{5B09611C-FE90-4D83-B591-7A0D9625B168}" type="presParOf" srcId="{D63DA1AE-CCD5-4383-8482-58407F0481F3}" destId="{7D518A9C-74CB-4C29-A2E7-E1C1C9BF8585}" srcOrd="5" destOrd="0" presId="urn:microsoft.com/office/officeart/2005/8/layout/pyramid2"/>
    <dgm:cxn modelId="{B2C42F33-BDBB-44C5-9F0F-EBFFDE0A8A40}" type="presParOf" srcId="{D63DA1AE-CCD5-4383-8482-58407F0481F3}" destId="{F1E66754-F29A-446B-9A4F-1A37D4D045F4}" srcOrd="6" destOrd="0" presId="urn:microsoft.com/office/officeart/2005/8/layout/pyramid2"/>
    <dgm:cxn modelId="{F0A07108-8521-4921-B952-CFD8B5B304FA}" type="presParOf" srcId="{D63DA1AE-CCD5-4383-8482-58407F0481F3}" destId="{B0DB9F1C-2F51-4725-8C5F-5565F4574211}" srcOrd="7" destOrd="0" presId="urn:microsoft.com/office/officeart/2005/8/layout/pyramid2"/>
    <dgm:cxn modelId="{A62061EC-1187-473A-92CD-8E10BE1B5932}" type="presParOf" srcId="{D63DA1AE-CCD5-4383-8482-58407F0481F3}" destId="{051561DD-7F56-49C7-A2A9-B5A78C337950}" srcOrd="8" destOrd="0" presId="urn:microsoft.com/office/officeart/2005/8/layout/pyramid2"/>
    <dgm:cxn modelId="{50239AA0-C436-410E-A5F9-2A9092F08DBB}" type="presParOf" srcId="{D63DA1AE-CCD5-4383-8482-58407F0481F3}" destId="{7EB0C7A4-32DA-411F-975A-A60A044A0D2C}" srcOrd="9" destOrd="0" presId="urn:microsoft.com/office/officeart/2005/8/layout/pyramid2"/>
    <dgm:cxn modelId="{E0E0219F-B5EB-4594-9494-0BC6A2BEF0BB}" type="presParOf" srcId="{D63DA1AE-CCD5-4383-8482-58407F0481F3}" destId="{BED27FE8-26A6-4643-BA2E-538FE6FA0387}" srcOrd="10" destOrd="0" presId="urn:microsoft.com/office/officeart/2005/8/layout/pyramid2"/>
    <dgm:cxn modelId="{4ADD47FB-54C8-42B0-B6FB-5FECDA58A9C2}" type="presParOf" srcId="{D63DA1AE-CCD5-4383-8482-58407F0481F3}" destId="{9B462978-53E4-49D5-9FFA-D950A3E55087}" srcOrd="11" destOrd="0" presId="urn:microsoft.com/office/officeart/2005/8/layout/pyramid2"/>
    <dgm:cxn modelId="{FA219843-2EC1-4D55-B833-6C0A78431BC3}" type="presParOf" srcId="{D63DA1AE-CCD5-4383-8482-58407F0481F3}" destId="{1A0E1BED-D796-4AF4-97F2-54A755ADF8AE}" srcOrd="12" destOrd="0" presId="urn:microsoft.com/office/officeart/2005/8/layout/pyramid2"/>
    <dgm:cxn modelId="{98FA4823-8F1C-445C-9AD4-D6B3AE22C754}" type="presParOf" srcId="{D63DA1AE-CCD5-4383-8482-58407F0481F3}" destId="{72983726-B8FC-4886-BE05-14E7BF757F3D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B3FC6-7B42-4403-B774-1EFB0243FE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BC7D2E-2124-4568-83BD-C8B62EBB1A21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Физическое</a:t>
          </a:r>
          <a:endParaRPr lang="ru-RU" b="1" dirty="0"/>
        </a:p>
      </dgm:t>
    </dgm:pt>
    <dgm:pt modelId="{60FA2572-0F2A-4659-A49E-58966EA6D5A6}" type="parTrans" cxnId="{595CCF32-4864-4249-AC63-B6B74B849967}">
      <dgm:prSet/>
      <dgm:spPr/>
      <dgm:t>
        <a:bodyPr/>
        <a:lstStyle/>
        <a:p>
          <a:endParaRPr lang="ru-RU"/>
        </a:p>
      </dgm:t>
    </dgm:pt>
    <dgm:pt modelId="{C14619D9-3D4B-434B-8015-A16605C8D861}" type="sibTrans" cxnId="{595CCF32-4864-4249-AC63-B6B74B849967}">
      <dgm:prSet/>
      <dgm:spPr/>
      <dgm:t>
        <a:bodyPr/>
        <a:lstStyle/>
        <a:p>
          <a:endParaRPr lang="ru-RU"/>
        </a:p>
      </dgm:t>
    </dgm:pt>
    <dgm:pt modelId="{7539B23D-CCD1-4DBB-8F45-1428C22B0235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Социальное</a:t>
          </a:r>
          <a:endParaRPr lang="ru-RU" dirty="0"/>
        </a:p>
      </dgm:t>
    </dgm:pt>
    <dgm:pt modelId="{2CA4BDA4-12EC-4529-8301-6FC879B9B8D5}" type="parTrans" cxnId="{B86AAB36-4F47-4D60-A01E-B91E1D24D1BA}">
      <dgm:prSet/>
      <dgm:spPr/>
      <dgm:t>
        <a:bodyPr/>
        <a:lstStyle/>
        <a:p>
          <a:endParaRPr lang="ru-RU"/>
        </a:p>
      </dgm:t>
    </dgm:pt>
    <dgm:pt modelId="{7484649C-A21C-41C8-8592-2F6713DBD2DD}" type="sibTrans" cxnId="{B86AAB36-4F47-4D60-A01E-B91E1D24D1BA}">
      <dgm:prSet/>
      <dgm:spPr/>
      <dgm:t>
        <a:bodyPr/>
        <a:lstStyle/>
        <a:p>
          <a:endParaRPr lang="ru-RU"/>
        </a:p>
      </dgm:t>
    </dgm:pt>
    <dgm:pt modelId="{90065437-F04B-4E81-971E-A6963A4E2D7B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Психическое</a:t>
          </a:r>
          <a:endParaRPr lang="ru-RU" b="1" dirty="0"/>
        </a:p>
      </dgm:t>
    </dgm:pt>
    <dgm:pt modelId="{4B5CD9A7-79CB-493C-B6E8-4E3C99F22FC0}" type="parTrans" cxnId="{A758B495-A660-46C6-999A-CC287E39E067}">
      <dgm:prSet/>
      <dgm:spPr/>
      <dgm:t>
        <a:bodyPr/>
        <a:lstStyle/>
        <a:p>
          <a:endParaRPr lang="ru-RU"/>
        </a:p>
      </dgm:t>
    </dgm:pt>
    <dgm:pt modelId="{334414C3-D1F5-4D6C-936C-E4A697EFA11A}" type="sibTrans" cxnId="{A758B495-A660-46C6-999A-CC287E39E067}">
      <dgm:prSet/>
      <dgm:spPr/>
      <dgm:t>
        <a:bodyPr/>
        <a:lstStyle/>
        <a:p>
          <a:endParaRPr lang="ru-RU"/>
        </a:p>
      </dgm:t>
    </dgm:pt>
    <dgm:pt modelId="{1B9846B7-5CB9-4AA6-B85B-F4A99452C9CE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Эмоциональное</a:t>
          </a:r>
          <a:endParaRPr lang="ru-RU" dirty="0"/>
        </a:p>
      </dgm:t>
    </dgm:pt>
    <dgm:pt modelId="{CDF46225-B083-487D-A7A8-F1378C0BA8F6}" type="parTrans" cxnId="{DE499011-37D3-4472-BCD1-DFC32E4E3AC2}">
      <dgm:prSet/>
      <dgm:spPr/>
      <dgm:t>
        <a:bodyPr/>
        <a:lstStyle/>
        <a:p>
          <a:endParaRPr lang="ru-RU"/>
        </a:p>
      </dgm:t>
    </dgm:pt>
    <dgm:pt modelId="{242DE8FC-2E18-4B61-99DE-13D1C88FF5C5}" type="sibTrans" cxnId="{DE499011-37D3-4472-BCD1-DFC32E4E3AC2}">
      <dgm:prSet/>
      <dgm:spPr/>
      <dgm:t>
        <a:bodyPr/>
        <a:lstStyle/>
        <a:p>
          <a:endParaRPr lang="ru-RU"/>
        </a:p>
      </dgm:t>
    </dgm:pt>
    <dgm:pt modelId="{595E4A24-4104-41FF-8F4D-0E3C57B65E2C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smtClean="0"/>
            <a:t>Духовное</a:t>
          </a:r>
          <a:endParaRPr lang="ru-RU" dirty="0"/>
        </a:p>
      </dgm:t>
    </dgm:pt>
    <dgm:pt modelId="{592C84B1-D1F3-41C0-869F-C1B46C70A5AD}" type="parTrans" cxnId="{E4081C35-D3E4-4F80-ABC3-5C1BAE59C8A5}">
      <dgm:prSet/>
      <dgm:spPr/>
      <dgm:t>
        <a:bodyPr/>
        <a:lstStyle/>
        <a:p>
          <a:endParaRPr lang="ru-RU"/>
        </a:p>
      </dgm:t>
    </dgm:pt>
    <dgm:pt modelId="{C66151DB-FE06-4F93-9410-21E22107872B}" type="sibTrans" cxnId="{E4081C35-D3E4-4F80-ABC3-5C1BAE59C8A5}">
      <dgm:prSet/>
      <dgm:spPr/>
      <dgm:t>
        <a:bodyPr/>
        <a:lstStyle/>
        <a:p>
          <a:endParaRPr lang="ru-RU"/>
        </a:p>
      </dgm:t>
    </dgm:pt>
    <dgm:pt modelId="{B59C65F7-2CA2-4DD7-A8B2-D5D1CEAB8921}" type="pres">
      <dgm:prSet presAssocID="{8D9B3FC6-7B42-4403-B774-1EFB0243FE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A12E4-A888-48AB-ADAB-B0F1C032BE64}" type="pres">
      <dgm:prSet presAssocID="{E9BC7D2E-2124-4568-83BD-C8B62EBB1A21}" presName="comp" presStyleCnt="0"/>
      <dgm:spPr/>
    </dgm:pt>
    <dgm:pt modelId="{9B244BB8-31D0-4D39-AE1A-8AFDA1525477}" type="pres">
      <dgm:prSet presAssocID="{E9BC7D2E-2124-4568-83BD-C8B62EBB1A21}" presName="box" presStyleLbl="node1" presStyleIdx="0" presStyleCnt="5"/>
      <dgm:spPr/>
      <dgm:t>
        <a:bodyPr/>
        <a:lstStyle/>
        <a:p>
          <a:endParaRPr lang="ru-RU"/>
        </a:p>
      </dgm:t>
    </dgm:pt>
    <dgm:pt modelId="{B4E4BB31-1A9B-4D3C-8F21-45F095D95598}" type="pres">
      <dgm:prSet presAssocID="{E9BC7D2E-2124-4568-83BD-C8B62EBB1A21}" presName="img" presStyleLbl="fgImgPlace1" presStyleIdx="0" presStyleCnt="5" custScaleX="57327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463DA7-932F-4FBB-A071-E03EB670CC61}" type="pres">
      <dgm:prSet presAssocID="{E9BC7D2E-2124-4568-83BD-C8B62EBB1A2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57403-5686-416B-B368-8D35B363EF4C}" type="pres">
      <dgm:prSet presAssocID="{C14619D9-3D4B-434B-8015-A16605C8D861}" presName="spacer" presStyleCnt="0"/>
      <dgm:spPr/>
    </dgm:pt>
    <dgm:pt modelId="{4A3E7C1E-B090-4F29-9BE1-4B2739979060}" type="pres">
      <dgm:prSet presAssocID="{7539B23D-CCD1-4DBB-8F45-1428C22B0235}" presName="comp" presStyleCnt="0"/>
      <dgm:spPr/>
    </dgm:pt>
    <dgm:pt modelId="{09BB5B16-62E6-41F6-A931-B0DEFA162715}" type="pres">
      <dgm:prSet presAssocID="{7539B23D-CCD1-4DBB-8F45-1428C22B0235}" presName="box" presStyleLbl="node1" presStyleIdx="1" presStyleCnt="5"/>
      <dgm:spPr/>
      <dgm:t>
        <a:bodyPr/>
        <a:lstStyle/>
        <a:p>
          <a:endParaRPr lang="ru-RU"/>
        </a:p>
      </dgm:t>
    </dgm:pt>
    <dgm:pt modelId="{227BD183-2912-4225-9197-537716E63D22}" type="pres">
      <dgm:prSet presAssocID="{7539B23D-CCD1-4DBB-8F45-1428C22B0235}" presName="img" presStyleLbl="fgImgPlace1" presStyleIdx="1" presStyleCnt="5" custScaleX="57327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F1B0AE-D8F7-4097-8D64-0D6F335C1EEE}" type="pres">
      <dgm:prSet presAssocID="{7539B23D-CCD1-4DBB-8F45-1428C22B023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51571-52A1-4A5F-B87C-36ABAA8FA330}" type="pres">
      <dgm:prSet presAssocID="{7484649C-A21C-41C8-8592-2F6713DBD2DD}" presName="spacer" presStyleCnt="0"/>
      <dgm:spPr/>
    </dgm:pt>
    <dgm:pt modelId="{E2559E11-E0F3-4B17-9318-95195F8BE5A6}" type="pres">
      <dgm:prSet presAssocID="{90065437-F04B-4E81-971E-A6963A4E2D7B}" presName="comp" presStyleCnt="0"/>
      <dgm:spPr/>
    </dgm:pt>
    <dgm:pt modelId="{CC7FA29B-E83E-442C-8F32-A7D22361A0BF}" type="pres">
      <dgm:prSet presAssocID="{90065437-F04B-4E81-971E-A6963A4E2D7B}" presName="box" presStyleLbl="node1" presStyleIdx="2" presStyleCnt="5"/>
      <dgm:spPr/>
      <dgm:t>
        <a:bodyPr/>
        <a:lstStyle/>
        <a:p>
          <a:endParaRPr lang="ru-RU"/>
        </a:p>
      </dgm:t>
    </dgm:pt>
    <dgm:pt modelId="{B39B73DC-A236-40C2-8922-D5BC93FBA8C7}" type="pres">
      <dgm:prSet presAssocID="{90065437-F04B-4E81-971E-A6963A4E2D7B}" presName="img" presStyleLbl="fgImgPlace1" presStyleIdx="2" presStyleCnt="5" custScaleX="57327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D5731D-6A2B-41F1-AD38-EB95A59D80CD}" type="pres">
      <dgm:prSet presAssocID="{90065437-F04B-4E81-971E-A6963A4E2D7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E8BCC-EF7D-4E3D-A759-BCBF70235728}" type="pres">
      <dgm:prSet presAssocID="{334414C3-D1F5-4D6C-936C-E4A697EFA11A}" presName="spacer" presStyleCnt="0"/>
      <dgm:spPr/>
    </dgm:pt>
    <dgm:pt modelId="{FEFC0346-6EFF-4AA7-BA29-7C9B368DE3EC}" type="pres">
      <dgm:prSet presAssocID="{1B9846B7-5CB9-4AA6-B85B-F4A99452C9CE}" presName="comp" presStyleCnt="0"/>
      <dgm:spPr/>
    </dgm:pt>
    <dgm:pt modelId="{DF29E66A-FDF7-406F-B067-A34251CA6D11}" type="pres">
      <dgm:prSet presAssocID="{1B9846B7-5CB9-4AA6-B85B-F4A99452C9CE}" presName="box" presStyleLbl="node1" presStyleIdx="3" presStyleCnt="5"/>
      <dgm:spPr/>
      <dgm:t>
        <a:bodyPr/>
        <a:lstStyle/>
        <a:p>
          <a:endParaRPr lang="ru-RU"/>
        </a:p>
      </dgm:t>
    </dgm:pt>
    <dgm:pt modelId="{D137A23A-342A-4781-BF3D-B493F4673659}" type="pres">
      <dgm:prSet presAssocID="{1B9846B7-5CB9-4AA6-B85B-F4A99452C9CE}" presName="img" presStyleLbl="fgImgPlace1" presStyleIdx="3" presStyleCnt="5" custScaleX="57327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F7BD3C-8520-4909-9157-A98E3024FD38}" type="pres">
      <dgm:prSet presAssocID="{1B9846B7-5CB9-4AA6-B85B-F4A99452C9C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FB46B-E725-49DF-A36A-CA9D2C6A9134}" type="pres">
      <dgm:prSet presAssocID="{242DE8FC-2E18-4B61-99DE-13D1C88FF5C5}" presName="spacer" presStyleCnt="0"/>
      <dgm:spPr/>
    </dgm:pt>
    <dgm:pt modelId="{303C6BBD-B584-448F-AF69-F5B4C321D8D9}" type="pres">
      <dgm:prSet presAssocID="{595E4A24-4104-41FF-8F4D-0E3C57B65E2C}" presName="comp" presStyleCnt="0"/>
      <dgm:spPr/>
    </dgm:pt>
    <dgm:pt modelId="{85393058-1122-4273-8742-1A13FF62296F}" type="pres">
      <dgm:prSet presAssocID="{595E4A24-4104-41FF-8F4D-0E3C57B65E2C}" presName="box" presStyleLbl="node1" presStyleIdx="4" presStyleCnt="5"/>
      <dgm:spPr/>
      <dgm:t>
        <a:bodyPr/>
        <a:lstStyle/>
        <a:p>
          <a:endParaRPr lang="ru-RU"/>
        </a:p>
      </dgm:t>
    </dgm:pt>
    <dgm:pt modelId="{F1CB7F2A-64D9-44E8-8C54-48FDAF861938}" type="pres">
      <dgm:prSet presAssocID="{595E4A24-4104-41FF-8F4D-0E3C57B65E2C}" presName="img" presStyleLbl="fgImgPlace1" presStyleIdx="4" presStyleCnt="5" custScaleX="57327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3BB060-D089-4B87-977D-9D63E5C1731C}" type="pres">
      <dgm:prSet presAssocID="{595E4A24-4104-41FF-8F4D-0E3C57B65E2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AD9847-4882-4749-86C8-6921C7FE582C}" type="presOf" srcId="{595E4A24-4104-41FF-8F4D-0E3C57B65E2C}" destId="{C33BB060-D089-4B87-977D-9D63E5C1731C}" srcOrd="1" destOrd="0" presId="urn:microsoft.com/office/officeart/2005/8/layout/vList4"/>
    <dgm:cxn modelId="{7A39FB35-CC11-49C7-9531-6C53CA247C43}" type="presOf" srcId="{90065437-F04B-4E81-971E-A6963A4E2D7B}" destId="{CC7FA29B-E83E-442C-8F32-A7D22361A0BF}" srcOrd="0" destOrd="0" presId="urn:microsoft.com/office/officeart/2005/8/layout/vList4"/>
    <dgm:cxn modelId="{DE499011-37D3-4472-BCD1-DFC32E4E3AC2}" srcId="{8D9B3FC6-7B42-4403-B774-1EFB0243FE5A}" destId="{1B9846B7-5CB9-4AA6-B85B-F4A99452C9CE}" srcOrd="3" destOrd="0" parTransId="{CDF46225-B083-487D-A7A8-F1378C0BA8F6}" sibTransId="{242DE8FC-2E18-4B61-99DE-13D1C88FF5C5}"/>
    <dgm:cxn modelId="{A758B495-A660-46C6-999A-CC287E39E067}" srcId="{8D9B3FC6-7B42-4403-B774-1EFB0243FE5A}" destId="{90065437-F04B-4E81-971E-A6963A4E2D7B}" srcOrd="2" destOrd="0" parTransId="{4B5CD9A7-79CB-493C-B6E8-4E3C99F22FC0}" sibTransId="{334414C3-D1F5-4D6C-936C-E4A697EFA11A}"/>
    <dgm:cxn modelId="{B0BD719D-7BBC-4388-9017-585662D5CDC0}" type="presOf" srcId="{1B9846B7-5CB9-4AA6-B85B-F4A99452C9CE}" destId="{DF29E66A-FDF7-406F-B067-A34251CA6D11}" srcOrd="0" destOrd="0" presId="urn:microsoft.com/office/officeart/2005/8/layout/vList4"/>
    <dgm:cxn modelId="{E4081C35-D3E4-4F80-ABC3-5C1BAE59C8A5}" srcId="{8D9B3FC6-7B42-4403-B774-1EFB0243FE5A}" destId="{595E4A24-4104-41FF-8F4D-0E3C57B65E2C}" srcOrd="4" destOrd="0" parTransId="{592C84B1-D1F3-41C0-869F-C1B46C70A5AD}" sibTransId="{C66151DB-FE06-4F93-9410-21E22107872B}"/>
    <dgm:cxn modelId="{C6B8366F-6794-4D62-B9A5-71E97371E0F8}" type="presOf" srcId="{7539B23D-CCD1-4DBB-8F45-1428C22B0235}" destId="{09BB5B16-62E6-41F6-A931-B0DEFA162715}" srcOrd="0" destOrd="0" presId="urn:microsoft.com/office/officeart/2005/8/layout/vList4"/>
    <dgm:cxn modelId="{5F49056B-0DF7-4467-BA42-4EAB2AA6A700}" type="presOf" srcId="{1B9846B7-5CB9-4AA6-B85B-F4A99452C9CE}" destId="{03F7BD3C-8520-4909-9157-A98E3024FD38}" srcOrd="1" destOrd="0" presId="urn:microsoft.com/office/officeart/2005/8/layout/vList4"/>
    <dgm:cxn modelId="{595CCF32-4864-4249-AC63-B6B74B849967}" srcId="{8D9B3FC6-7B42-4403-B774-1EFB0243FE5A}" destId="{E9BC7D2E-2124-4568-83BD-C8B62EBB1A21}" srcOrd="0" destOrd="0" parTransId="{60FA2572-0F2A-4659-A49E-58966EA6D5A6}" sibTransId="{C14619D9-3D4B-434B-8015-A16605C8D861}"/>
    <dgm:cxn modelId="{9AB488A5-774B-4337-8F73-DF46B16F8CD4}" type="presOf" srcId="{595E4A24-4104-41FF-8F4D-0E3C57B65E2C}" destId="{85393058-1122-4273-8742-1A13FF62296F}" srcOrd="0" destOrd="0" presId="urn:microsoft.com/office/officeart/2005/8/layout/vList4"/>
    <dgm:cxn modelId="{36865AE9-6052-4B27-A252-9A711FC9B752}" type="presOf" srcId="{8D9B3FC6-7B42-4403-B774-1EFB0243FE5A}" destId="{B59C65F7-2CA2-4DD7-A8B2-D5D1CEAB8921}" srcOrd="0" destOrd="0" presId="urn:microsoft.com/office/officeart/2005/8/layout/vList4"/>
    <dgm:cxn modelId="{4925FFF4-CAAE-471D-A9EB-DF2F119CEC8F}" type="presOf" srcId="{7539B23D-CCD1-4DBB-8F45-1428C22B0235}" destId="{17F1B0AE-D8F7-4097-8D64-0D6F335C1EEE}" srcOrd="1" destOrd="0" presId="urn:microsoft.com/office/officeart/2005/8/layout/vList4"/>
    <dgm:cxn modelId="{E71CC60C-8714-4D31-A37F-4F14D617A390}" type="presOf" srcId="{E9BC7D2E-2124-4568-83BD-C8B62EBB1A21}" destId="{9B244BB8-31D0-4D39-AE1A-8AFDA1525477}" srcOrd="0" destOrd="0" presId="urn:microsoft.com/office/officeart/2005/8/layout/vList4"/>
    <dgm:cxn modelId="{F7A06E59-ED96-4F94-BA8C-5CE08CF27092}" type="presOf" srcId="{E9BC7D2E-2124-4568-83BD-C8B62EBB1A21}" destId="{1D463DA7-932F-4FBB-A071-E03EB670CC61}" srcOrd="1" destOrd="0" presId="urn:microsoft.com/office/officeart/2005/8/layout/vList4"/>
    <dgm:cxn modelId="{FC83806F-F567-42A4-ACE1-1F4FA525984C}" type="presOf" srcId="{90065437-F04B-4E81-971E-A6963A4E2D7B}" destId="{0ED5731D-6A2B-41F1-AD38-EB95A59D80CD}" srcOrd="1" destOrd="0" presId="urn:microsoft.com/office/officeart/2005/8/layout/vList4"/>
    <dgm:cxn modelId="{B86AAB36-4F47-4D60-A01E-B91E1D24D1BA}" srcId="{8D9B3FC6-7B42-4403-B774-1EFB0243FE5A}" destId="{7539B23D-CCD1-4DBB-8F45-1428C22B0235}" srcOrd="1" destOrd="0" parTransId="{2CA4BDA4-12EC-4529-8301-6FC879B9B8D5}" sibTransId="{7484649C-A21C-41C8-8592-2F6713DBD2DD}"/>
    <dgm:cxn modelId="{AD026D0A-51E9-4A52-B1C4-5780D1A0C2A9}" type="presParOf" srcId="{B59C65F7-2CA2-4DD7-A8B2-D5D1CEAB8921}" destId="{B00A12E4-A888-48AB-ADAB-B0F1C032BE64}" srcOrd="0" destOrd="0" presId="urn:microsoft.com/office/officeart/2005/8/layout/vList4"/>
    <dgm:cxn modelId="{A67061A0-3FAE-46BB-B6BD-5DCBBC7ED98F}" type="presParOf" srcId="{B00A12E4-A888-48AB-ADAB-B0F1C032BE64}" destId="{9B244BB8-31D0-4D39-AE1A-8AFDA1525477}" srcOrd="0" destOrd="0" presId="urn:microsoft.com/office/officeart/2005/8/layout/vList4"/>
    <dgm:cxn modelId="{56AEE28D-6A86-4921-B265-515B3FE75699}" type="presParOf" srcId="{B00A12E4-A888-48AB-ADAB-B0F1C032BE64}" destId="{B4E4BB31-1A9B-4D3C-8F21-45F095D95598}" srcOrd="1" destOrd="0" presId="urn:microsoft.com/office/officeart/2005/8/layout/vList4"/>
    <dgm:cxn modelId="{0088DFD7-1CAA-409D-B685-A0B7AD0CBF48}" type="presParOf" srcId="{B00A12E4-A888-48AB-ADAB-B0F1C032BE64}" destId="{1D463DA7-932F-4FBB-A071-E03EB670CC61}" srcOrd="2" destOrd="0" presId="urn:microsoft.com/office/officeart/2005/8/layout/vList4"/>
    <dgm:cxn modelId="{9D0116D4-A1C2-4034-A0F3-52866C30E909}" type="presParOf" srcId="{B59C65F7-2CA2-4DD7-A8B2-D5D1CEAB8921}" destId="{EA657403-5686-416B-B368-8D35B363EF4C}" srcOrd="1" destOrd="0" presId="urn:microsoft.com/office/officeart/2005/8/layout/vList4"/>
    <dgm:cxn modelId="{23A53227-9F0A-4413-89D1-B355777661DD}" type="presParOf" srcId="{B59C65F7-2CA2-4DD7-A8B2-D5D1CEAB8921}" destId="{4A3E7C1E-B090-4F29-9BE1-4B2739979060}" srcOrd="2" destOrd="0" presId="urn:microsoft.com/office/officeart/2005/8/layout/vList4"/>
    <dgm:cxn modelId="{DEE50AD3-5256-4E3D-9DFE-E5F7E8FF5C53}" type="presParOf" srcId="{4A3E7C1E-B090-4F29-9BE1-4B2739979060}" destId="{09BB5B16-62E6-41F6-A931-B0DEFA162715}" srcOrd="0" destOrd="0" presId="urn:microsoft.com/office/officeart/2005/8/layout/vList4"/>
    <dgm:cxn modelId="{2A8E7D05-0E45-4803-8ADF-545A05DCA7F4}" type="presParOf" srcId="{4A3E7C1E-B090-4F29-9BE1-4B2739979060}" destId="{227BD183-2912-4225-9197-537716E63D22}" srcOrd="1" destOrd="0" presId="urn:microsoft.com/office/officeart/2005/8/layout/vList4"/>
    <dgm:cxn modelId="{697451EB-8C06-4F43-ABAF-88D479BE1B83}" type="presParOf" srcId="{4A3E7C1E-B090-4F29-9BE1-4B2739979060}" destId="{17F1B0AE-D8F7-4097-8D64-0D6F335C1EEE}" srcOrd="2" destOrd="0" presId="urn:microsoft.com/office/officeart/2005/8/layout/vList4"/>
    <dgm:cxn modelId="{EABCB0E9-E0CE-45F6-92C0-D27C9D48AE19}" type="presParOf" srcId="{B59C65F7-2CA2-4DD7-A8B2-D5D1CEAB8921}" destId="{35951571-52A1-4A5F-B87C-36ABAA8FA330}" srcOrd="3" destOrd="0" presId="urn:microsoft.com/office/officeart/2005/8/layout/vList4"/>
    <dgm:cxn modelId="{E6CA59C1-C2BA-4A6D-99D5-CE5517D77F3A}" type="presParOf" srcId="{B59C65F7-2CA2-4DD7-A8B2-D5D1CEAB8921}" destId="{E2559E11-E0F3-4B17-9318-95195F8BE5A6}" srcOrd="4" destOrd="0" presId="urn:microsoft.com/office/officeart/2005/8/layout/vList4"/>
    <dgm:cxn modelId="{82754736-BA7B-456B-81D4-99214D05891E}" type="presParOf" srcId="{E2559E11-E0F3-4B17-9318-95195F8BE5A6}" destId="{CC7FA29B-E83E-442C-8F32-A7D22361A0BF}" srcOrd="0" destOrd="0" presId="urn:microsoft.com/office/officeart/2005/8/layout/vList4"/>
    <dgm:cxn modelId="{3010353E-7ECD-4C5B-9F42-9470A4FF08A6}" type="presParOf" srcId="{E2559E11-E0F3-4B17-9318-95195F8BE5A6}" destId="{B39B73DC-A236-40C2-8922-D5BC93FBA8C7}" srcOrd="1" destOrd="0" presId="urn:microsoft.com/office/officeart/2005/8/layout/vList4"/>
    <dgm:cxn modelId="{F37987E5-2B94-402A-91B7-DA4A526316E8}" type="presParOf" srcId="{E2559E11-E0F3-4B17-9318-95195F8BE5A6}" destId="{0ED5731D-6A2B-41F1-AD38-EB95A59D80CD}" srcOrd="2" destOrd="0" presId="urn:microsoft.com/office/officeart/2005/8/layout/vList4"/>
    <dgm:cxn modelId="{99A62C73-17D3-4071-9034-7EE91919F3B6}" type="presParOf" srcId="{B59C65F7-2CA2-4DD7-A8B2-D5D1CEAB8921}" destId="{74FE8BCC-EF7D-4E3D-A759-BCBF70235728}" srcOrd="5" destOrd="0" presId="urn:microsoft.com/office/officeart/2005/8/layout/vList4"/>
    <dgm:cxn modelId="{BFD5686A-B133-45F7-A352-7160F054B6EB}" type="presParOf" srcId="{B59C65F7-2CA2-4DD7-A8B2-D5D1CEAB8921}" destId="{FEFC0346-6EFF-4AA7-BA29-7C9B368DE3EC}" srcOrd="6" destOrd="0" presId="urn:microsoft.com/office/officeart/2005/8/layout/vList4"/>
    <dgm:cxn modelId="{EC115F4B-0340-44BB-9245-BA62271910A8}" type="presParOf" srcId="{FEFC0346-6EFF-4AA7-BA29-7C9B368DE3EC}" destId="{DF29E66A-FDF7-406F-B067-A34251CA6D11}" srcOrd="0" destOrd="0" presId="urn:microsoft.com/office/officeart/2005/8/layout/vList4"/>
    <dgm:cxn modelId="{067073CE-4A8A-4AA5-8112-7B98CC0130B6}" type="presParOf" srcId="{FEFC0346-6EFF-4AA7-BA29-7C9B368DE3EC}" destId="{D137A23A-342A-4781-BF3D-B493F4673659}" srcOrd="1" destOrd="0" presId="urn:microsoft.com/office/officeart/2005/8/layout/vList4"/>
    <dgm:cxn modelId="{BEB0EE6D-8A14-4C19-AEF2-3647D87CA33E}" type="presParOf" srcId="{FEFC0346-6EFF-4AA7-BA29-7C9B368DE3EC}" destId="{03F7BD3C-8520-4909-9157-A98E3024FD38}" srcOrd="2" destOrd="0" presId="urn:microsoft.com/office/officeart/2005/8/layout/vList4"/>
    <dgm:cxn modelId="{9E31539F-AA67-44C4-885B-2C8B39DCD2CE}" type="presParOf" srcId="{B59C65F7-2CA2-4DD7-A8B2-D5D1CEAB8921}" destId="{956FB46B-E725-49DF-A36A-CA9D2C6A9134}" srcOrd="7" destOrd="0" presId="urn:microsoft.com/office/officeart/2005/8/layout/vList4"/>
    <dgm:cxn modelId="{91614C5D-AC48-4CCE-9E32-7026EBB37C75}" type="presParOf" srcId="{B59C65F7-2CA2-4DD7-A8B2-D5D1CEAB8921}" destId="{303C6BBD-B584-448F-AF69-F5B4C321D8D9}" srcOrd="8" destOrd="0" presId="urn:microsoft.com/office/officeart/2005/8/layout/vList4"/>
    <dgm:cxn modelId="{31EAB656-94DB-4788-9BCC-7ECCF4A12303}" type="presParOf" srcId="{303C6BBD-B584-448F-AF69-F5B4C321D8D9}" destId="{85393058-1122-4273-8742-1A13FF62296F}" srcOrd="0" destOrd="0" presId="urn:microsoft.com/office/officeart/2005/8/layout/vList4"/>
    <dgm:cxn modelId="{123B40B4-6FAF-48D0-92FD-0ECC40C4A0B5}" type="presParOf" srcId="{303C6BBD-B584-448F-AF69-F5B4C321D8D9}" destId="{F1CB7F2A-64D9-44E8-8C54-48FDAF861938}" srcOrd="1" destOrd="0" presId="urn:microsoft.com/office/officeart/2005/8/layout/vList4"/>
    <dgm:cxn modelId="{BA630CD7-2F1F-4375-88AE-4BB0A641B95D}" type="presParOf" srcId="{303C6BBD-B584-448F-AF69-F5B4C321D8D9}" destId="{C33BB060-D089-4B87-977D-9D63E5C1731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C3D00-EC63-4BAF-9F8F-95F41EB3E2AD}">
      <dsp:nvSpPr>
        <dsp:cNvPr id="0" name=""/>
        <dsp:cNvSpPr/>
      </dsp:nvSpPr>
      <dsp:spPr>
        <a:xfrm>
          <a:off x="370385" y="0"/>
          <a:ext cx="7488828" cy="4497363"/>
        </a:xfrm>
        <a:prstGeom prst="triangle">
          <a:avLst/>
        </a:prstGeom>
        <a:gradFill rotWithShape="1">
          <a:gsLst>
            <a:gs pos="0">
              <a:schemeClr val="accent6"/>
            </a:gs>
            <a:gs pos="100000">
              <a:schemeClr val="accent6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1B9E4BC0-56B1-436B-AC34-A0595A75C41B}">
      <dsp:nvSpPr>
        <dsp:cNvPr id="0" name=""/>
        <dsp:cNvSpPr/>
      </dsp:nvSpPr>
      <dsp:spPr>
        <a:xfrm>
          <a:off x="4114800" y="450175"/>
          <a:ext cx="2923285" cy="456763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Карьера</a:t>
          </a:r>
          <a:endParaRPr lang="ru-RU" sz="1800" b="1" kern="1200" dirty="0"/>
        </a:p>
      </dsp:txBody>
      <dsp:txXfrm>
        <a:off x="4137097" y="472472"/>
        <a:ext cx="2878691" cy="412169"/>
      </dsp:txXfrm>
    </dsp:sp>
    <dsp:sp modelId="{75A58CE9-5499-432F-9946-8E79B8CCC7E2}">
      <dsp:nvSpPr>
        <dsp:cNvPr id="0" name=""/>
        <dsp:cNvSpPr/>
      </dsp:nvSpPr>
      <dsp:spPr>
        <a:xfrm>
          <a:off x="4114800" y="964034"/>
          <a:ext cx="2923285" cy="456763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Положение</a:t>
          </a:r>
          <a:r>
            <a:rPr lang="ru-RU" sz="1800" kern="1200" dirty="0" smtClean="0"/>
            <a:t> </a:t>
          </a:r>
          <a:r>
            <a:rPr lang="ru-RU" sz="1800" b="1" kern="1200" dirty="0" smtClean="0"/>
            <a:t>в обществе</a:t>
          </a:r>
          <a:endParaRPr lang="ru-RU" sz="1800" b="1" kern="1200" dirty="0"/>
        </a:p>
      </dsp:txBody>
      <dsp:txXfrm>
        <a:off x="4137097" y="986331"/>
        <a:ext cx="2878691" cy="412169"/>
      </dsp:txXfrm>
    </dsp:sp>
    <dsp:sp modelId="{D9513A22-D8A2-4CAC-9548-1C28ECC08E2F}">
      <dsp:nvSpPr>
        <dsp:cNvPr id="0" name=""/>
        <dsp:cNvSpPr/>
      </dsp:nvSpPr>
      <dsp:spPr>
        <a:xfrm>
          <a:off x="4114800" y="1477893"/>
          <a:ext cx="2923285" cy="456763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Семья</a:t>
          </a:r>
          <a:endParaRPr lang="ru-RU" sz="1800" b="1" kern="1200" dirty="0"/>
        </a:p>
      </dsp:txBody>
      <dsp:txXfrm>
        <a:off x="4137097" y="1500190"/>
        <a:ext cx="2878691" cy="412169"/>
      </dsp:txXfrm>
    </dsp:sp>
    <dsp:sp modelId="{F1E66754-F29A-446B-9A4F-1A37D4D045F4}">
      <dsp:nvSpPr>
        <dsp:cNvPr id="0" name=""/>
        <dsp:cNvSpPr/>
      </dsp:nvSpPr>
      <dsp:spPr>
        <a:xfrm>
          <a:off x="4114800" y="1991752"/>
          <a:ext cx="2923285" cy="456763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Друзья</a:t>
          </a:r>
          <a:endParaRPr lang="ru-RU" sz="1800" b="1" kern="1200" dirty="0"/>
        </a:p>
      </dsp:txBody>
      <dsp:txXfrm>
        <a:off x="4137097" y="2014049"/>
        <a:ext cx="2878691" cy="412169"/>
      </dsp:txXfrm>
    </dsp:sp>
    <dsp:sp modelId="{051561DD-7F56-49C7-A2A9-B5A78C337950}">
      <dsp:nvSpPr>
        <dsp:cNvPr id="0" name=""/>
        <dsp:cNvSpPr/>
      </dsp:nvSpPr>
      <dsp:spPr>
        <a:xfrm>
          <a:off x="4114800" y="2505610"/>
          <a:ext cx="2923285" cy="456763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Досуг (хобби)</a:t>
          </a:r>
          <a:endParaRPr lang="ru-RU" sz="1800" b="1" kern="1200" dirty="0"/>
        </a:p>
      </dsp:txBody>
      <dsp:txXfrm>
        <a:off x="4137097" y="2527907"/>
        <a:ext cx="2878691" cy="412169"/>
      </dsp:txXfrm>
    </dsp:sp>
    <dsp:sp modelId="{BED27FE8-26A6-4643-BA2E-538FE6FA0387}">
      <dsp:nvSpPr>
        <dsp:cNvPr id="0" name=""/>
        <dsp:cNvSpPr/>
      </dsp:nvSpPr>
      <dsp:spPr>
        <a:xfrm>
          <a:off x="4114800" y="3019469"/>
          <a:ext cx="2923285" cy="456763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Путешествия</a:t>
          </a:r>
          <a:endParaRPr lang="ru-RU" sz="1800" b="1" kern="1200" dirty="0"/>
        </a:p>
      </dsp:txBody>
      <dsp:txXfrm>
        <a:off x="4137097" y="3041766"/>
        <a:ext cx="2878691" cy="412169"/>
      </dsp:txXfrm>
    </dsp:sp>
    <dsp:sp modelId="{1A0E1BED-D796-4AF4-97F2-54A755ADF8AE}">
      <dsp:nvSpPr>
        <dsp:cNvPr id="0" name=""/>
        <dsp:cNvSpPr/>
      </dsp:nvSpPr>
      <dsp:spPr>
        <a:xfrm>
          <a:off x="4114800" y="3533328"/>
          <a:ext cx="2923285" cy="456763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Здоровье</a:t>
          </a:r>
          <a:endParaRPr lang="ru-RU" sz="1800" b="1" kern="1200" dirty="0"/>
        </a:p>
      </dsp:txBody>
      <dsp:txXfrm>
        <a:off x="4137097" y="3555625"/>
        <a:ext cx="2878691" cy="412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44BB8-31D0-4D39-AE1A-8AFDA1525477}">
      <dsp:nvSpPr>
        <dsp:cNvPr id="0" name=""/>
        <dsp:cNvSpPr/>
      </dsp:nvSpPr>
      <dsp:spPr>
        <a:xfrm>
          <a:off x="0" y="0"/>
          <a:ext cx="6196013" cy="6668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Физическое</a:t>
          </a:r>
          <a:endParaRPr lang="ru-RU" sz="3200" b="1" kern="1200" dirty="0"/>
        </a:p>
      </dsp:txBody>
      <dsp:txXfrm>
        <a:off x="1305890" y="0"/>
        <a:ext cx="4890122" cy="666881"/>
      </dsp:txXfrm>
    </dsp:sp>
    <dsp:sp modelId="{B4E4BB31-1A9B-4D3C-8F21-45F095D95598}">
      <dsp:nvSpPr>
        <dsp:cNvPr id="0" name=""/>
        <dsp:cNvSpPr/>
      </dsp:nvSpPr>
      <dsp:spPr>
        <a:xfrm>
          <a:off x="331090" y="66688"/>
          <a:ext cx="710397" cy="5335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B5B16-62E6-41F6-A931-B0DEFA162715}">
      <dsp:nvSpPr>
        <dsp:cNvPr id="0" name=""/>
        <dsp:cNvSpPr/>
      </dsp:nvSpPr>
      <dsp:spPr>
        <a:xfrm>
          <a:off x="0" y="733569"/>
          <a:ext cx="6196013" cy="6668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Социальное</a:t>
          </a:r>
          <a:endParaRPr lang="ru-RU" sz="3200" kern="1200" dirty="0"/>
        </a:p>
      </dsp:txBody>
      <dsp:txXfrm>
        <a:off x="1305890" y="733569"/>
        <a:ext cx="4890122" cy="666881"/>
      </dsp:txXfrm>
    </dsp:sp>
    <dsp:sp modelId="{227BD183-2912-4225-9197-537716E63D22}">
      <dsp:nvSpPr>
        <dsp:cNvPr id="0" name=""/>
        <dsp:cNvSpPr/>
      </dsp:nvSpPr>
      <dsp:spPr>
        <a:xfrm>
          <a:off x="331090" y="800258"/>
          <a:ext cx="710397" cy="5335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FA29B-E83E-442C-8F32-A7D22361A0BF}">
      <dsp:nvSpPr>
        <dsp:cNvPr id="0" name=""/>
        <dsp:cNvSpPr/>
      </dsp:nvSpPr>
      <dsp:spPr>
        <a:xfrm>
          <a:off x="0" y="1467139"/>
          <a:ext cx="6196013" cy="6668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Психическое</a:t>
          </a:r>
          <a:endParaRPr lang="ru-RU" sz="3200" b="1" kern="1200" dirty="0"/>
        </a:p>
      </dsp:txBody>
      <dsp:txXfrm>
        <a:off x="1305890" y="1467139"/>
        <a:ext cx="4890122" cy="666881"/>
      </dsp:txXfrm>
    </dsp:sp>
    <dsp:sp modelId="{B39B73DC-A236-40C2-8922-D5BC93FBA8C7}">
      <dsp:nvSpPr>
        <dsp:cNvPr id="0" name=""/>
        <dsp:cNvSpPr/>
      </dsp:nvSpPr>
      <dsp:spPr>
        <a:xfrm>
          <a:off x="331090" y="1533828"/>
          <a:ext cx="710397" cy="5335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9E66A-FDF7-406F-B067-A34251CA6D11}">
      <dsp:nvSpPr>
        <dsp:cNvPr id="0" name=""/>
        <dsp:cNvSpPr/>
      </dsp:nvSpPr>
      <dsp:spPr>
        <a:xfrm>
          <a:off x="0" y="2200709"/>
          <a:ext cx="6196013" cy="6668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Эмоциональное</a:t>
          </a:r>
          <a:endParaRPr lang="ru-RU" sz="3200" kern="1200" dirty="0"/>
        </a:p>
      </dsp:txBody>
      <dsp:txXfrm>
        <a:off x="1305890" y="2200709"/>
        <a:ext cx="4890122" cy="666881"/>
      </dsp:txXfrm>
    </dsp:sp>
    <dsp:sp modelId="{D137A23A-342A-4781-BF3D-B493F4673659}">
      <dsp:nvSpPr>
        <dsp:cNvPr id="0" name=""/>
        <dsp:cNvSpPr/>
      </dsp:nvSpPr>
      <dsp:spPr>
        <a:xfrm>
          <a:off x="331090" y="2267398"/>
          <a:ext cx="710397" cy="5335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93058-1122-4273-8742-1A13FF62296F}">
      <dsp:nvSpPr>
        <dsp:cNvPr id="0" name=""/>
        <dsp:cNvSpPr/>
      </dsp:nvSpPr>
      <dsp:spPr>
        <a:xfrm>
          <a:off x="0" y="2934279"/>
          <a:ext cx="6196013" cy="6668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Духовное</a:t>
          </a:r>
          <a:endParaRPr lang="ru-RU" sz="3200" kern="1200" dirty="0"/>
        </a:p>
      </dsp:txBody>
      <dsp:txXfrm>
        <a:off x="1305890" y="2934279"/>
        <a:ext cx="4890122" cy="666881"/>
      </dsp:txXfrm>
    </dsp:sp>
    <dsp:sp modelId="{F1CB7F2A-64D9-44E8-8C54-48FDAF861938}">
      <dsp:nvSpPr>
        <dsp:cNvPr id="0" name=""/>
        <dsp:cNvSpPr/>
      </dsp:nvSpPr>
      <dsp:spPr>
        <a:xfrm>
          <a:off x="331090" y="3000967"/>
          <a:ext cx="710397" cy="5335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087B8-8DA0-4EE7-BFF9-03EDD911798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02B16-45B0-4346-B62D-45A887E41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30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FD417-6F48-455A-BE26-287924EC8B13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5768-BF90-4A80-9319-91E28E77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0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5768-BF90-4A80-9319-91E28E777E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7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у А. С. Макаренко великолепные слова: «Надо, чтобы человек поступал правильно, по совести не тогда, когда на него смотрят, его слышат, могут похвалить, а когда никто не видит и никогда не узнает, как было. Надо поступать правильно ради правды, ради долга перед самим собой».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5768-BF90-4A80-9319-91E28E777E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8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5768-BF90-4A80-9319-91E28E777E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8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у А. С. Макаренко великолепные слова: «Надо, чтобы человек поступал правильно, по совести не тогда, когда на него смотрят, его слышат, могут похвалить, а когда никто не видит и никогда не узнает, как было. Надо поступать правильно ради правды, ради долга перед самим собой».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5768-BF90-4A80-9319-91E28E777E4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8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9A1FB8-78DD-4CEC-A2F7-98B1E485850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C1E0FFF-CC41-41E4-B2F5-724D57E143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412776"/>
            <a:ext cx="5723468" cy="182809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КЛАССНОГО ЧАСА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cs typeface="Times New Roman" panose="02020603050405020304" pitchFamily="18" charset="0"/>
              </a:rPr>
              <a:t>«СОВЕСТЬ, ЧЕСТЬ И ДОСТОИНСТВО»</a:t>
            </a: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Коломиец Елена Леонидовна</a:t>
            </a:r>
          </a:p>
          <a:p>
            <a:pPr algn="r"/>
            <a:r>
              <a:rPr lang="ru-RU" dirty="0" err="1">
                <a:solidFill>
                  <a:schemeClr val="tx1"/>
                </a:solidFill>
              </a:rPr>
              <a:t>Пермякова</a:t>
            </a:r>
            <a:r>
              <a:rPr lang="ru-RU" dirty="0">
                <a:solidFill>
                  <a:schemeClr val="tx1"/>
                </a:solidFill>
              </a:rPr>
              <a:t> Ирина Георгиевна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учителя информатики и ИКТ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Муниципальное </a:t>
            </a:r>
            <a:r>
              <a:rPr lang="ru-RU" dirty="0">
                <a:solidFill>
                  <a:schemeClr val="tx1"/>
                </a:solidFill>
              </a:rPr>
              <a:t>автономное общеобразовательное учреждение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лицей </a:t>
            </a:r>
            <a:r>
              <a:rPr lang="ru-RU" dirty="0">
                <a:solidFill>
                  <a:schemeClr val="tx1"/>
                </a:solidFill>
              </a:rPr>
              <a:t>№110 им. Л.К. Гришиной</a:t>
            </a:r>
          </a:p>
          <a:p>
            <a:r>
              <a:rPr lang="ru-RU" dirty="0">
                <a:solidFill>
                  <a:schemeClr val="tx1"/>
                </a:solidFill>
              </a:rPr>
              <a:t>город Екатеринбург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194971"/>
            <a:ext cx="7873016" cy="4063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633138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+mn-lt"/>
              </a:rPr>
              <a:t>Вторая Всероссийская научно-методическая конференция, 10 ноября 2014 - 10 февраля 2015</a:t>
            </a:r>
            <a:endParaRPr lang="ru-RU" sz="1000" dirty="0">
              <a:latin typeface="+mn-lt"/>
            </a:endParaRPr>
          </a:p>
          <a:p>
            <a:pPr algn="ctr"/>
            <a:r>
              <a:rPr lang="ru-RU" sz="1000" b="1" dirty="0">
                <a:latin typeface="+mn-lt"/>
              </a:rPr>
              <a:t>"Педагогическая технология и мастерство учителя"</a:t>
            </a:r>
            <a:endParaRPr lang="ru-RU" sz="1000" dirty="0">
              <a:latin typeface="+mn-lt"/>
            </a:endParaRPr>
          </a:p>
          <a:p>
            <a:pPr algn="ctr"/>
            <a:r>
              <a:rPr lang="ru-RU" sz="100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781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Духовное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603812"/>
          </a:xfrm>
        </p:spPr>
        <p:txBody>
          <a:bodyPr>
            <a:normAutofit fontScale="77500" lnSpcReduction="20000"/>
          </a:bodyPr>
          <a:lstStyle/>
          <a:p>
            <a:pPr marL="0" indent="1076325" algn="just">
              <a:buNone/>
            </a:pPr>
            <a:r>
              <a:rPr lang="ru-RU" sz="4000" dirty="0" smtClean="0"/>
              <a:t>Отвечает за жизненные цели и умение находить гармонию в себе. </a:t>
            </a:r>
          </a:p>
          <a:p>
            <a:pPr marL="0" indent="1076325" algn="just">
              <a:buNone/>
            </a:pPr>
            <a:r>
              <a:rPr lang="ru-RU" sz="4000" dirty="0" smtClean="0"/>
              <a:t>Помогает найти своё место в мире. </a:t>
            </a:r>
          </a:p>
          <a:p>
            <a:pPr marL="0" indent="1076325" algn="just">
              <a:buNone/>
            </a:pPr>
            <a:r>
              <a:rPr lang="ru-RU" sz="4000" dirty="0" smtClean="0"/>
              <a:t>Включает в себя: поиск истины и мудрости, умение слушать свой внутренний голос.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23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140968"/>
            <a:ext cx="5723468" cy="182809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Совесть, честь 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достоинство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484784"/>
            <a:ext cx="6400800" cy="694928"/>
          </a:xfrm>
        </p:spPr>
        <p:txBody>
          <a:bodyPr>
            <a:normAutofit/>
          </a:bodyPr>
          <a:lstStyle/>
          <a:p>
            <a:r>
              <a:rPr lang="ru-RU" dirty="0" smtClean="0"/>
              <a:t>Основы нравственного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0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Совесть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1"/>
            <a:ext cx="6840760" cy="4104456"/>
          </a:xfrm>
        </p:spPr>
        <p:txBody>
          <a:bodyPr>
            <a:noAutofit/>
          </a:bodyPr>
          <a:lstStyle/>
          <a:p>
            <a:pPr marL="0" indent="354013" algn="just">
              <a:buNone/>
            </a:pPr>
            <a:r>
              <a:rPr lang="ru-RU" dirty="0" smtClean="0"/>
              <a:t>Нравственное </a:t>
            </a:r>
            <a:r>
              <a:rPr lang="ru-RU" dirty="0"/>
              <a:t>сознание, нравственное чутье или чувство в человеке, внутреннее сознание добра и </a:t>
            </a:r>
            <a:r>
              <a:rPr lang="ru-RU" dirty="0" smtClean="0"/>
              <a:t>зла (Даль).</a:t>
            </a:r>
          </a:p>
          <a:p>
            <a:pPr marL="0" indent="354013" algn="just">
              <a:buNone/>
            </a:pPr>
            <a:r>
              <a:rPr lang="ru-RU" dirty="0" smtClean="0"/>
              <a:t>Чувство </a:t>
            </a:r>
            <a:r>
              <a:rPr lang="ru-RU" dirty="0"/>
              <a:t>нравственной ответственности за </a:t>
            </a:r>
            <a:r>
              <a:rPr lang="ru-RU" dirty="0" smtClean="0"/>
              <a:t>своё </a:t>
            </a:r>
            <a:r>
              <a:rPr lang="ru-RU" dirty="0"/>
              <a:t>поведение перед окружающими людьми, </a:t>
            </a:r>
            <a:r>
              <a:rPr lang="ru-RU" dirty="0" smtClean="0"/>
              <a:t>обществом (Ожегов).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Совесть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4104456"/>
          </a:xfrm>
        </p:spPr>
        <p:txBody>
          <a:bodyPr>
            <a:noAutofit/>
          </a:bodyPr>
          <a:lstStyle/>
          <a:p>
            <a:pPr marL="0" indent="354013" algn="just">
              <a:buNone/>
            </a:pPr>
            <a:r>
              <a:rPr lang="ru-RU" sz="2000" dirty="0" smtClean="0"/>
              <a:t>Понятие </a:t>
            </a:r>
            <a:r>
              <a:rPr lang="ru-RU" sz="2000" dirty="0"/>
              <a:t>морального сознания, внутренняя </a:t>
            </a:r>
            <a:r>
              <a:rPr lang="ru-RU" sz="2000" dirty="0" smtClean="0"/>
              <a:t>убеждённость </a:t>
            </a:r>
            <a:r>
              <a:rPr lang="ru-RU" sz="2000" dirty="0"/>
              <a:t>в том, что является добром и злом, сознание нравственной ответственности за </a:t>
            </a:r>
            <a:r>
              <a:rPr lang="ru-RU" sz="2000" dirty="0" smtClean="0"/>
              <a:t>своё </a:t>
            </a:r>
            <a:r>
              <a:rPr lang="ru-RU" sz="2000" dirty="0"/>
              <a:t>поведение; выражение способности осуществлять нравственный самоконтроль, самостоятельно формулировать для себя нравственные обязанности, требовать от себя их выполнения и производить самооценку совершаемых поступков</a:t>
            </a:r>
            <a:r>
              <a:rPr lang="ru-RU" sz="2000" dirty="0" smtClean="0"/>
              <a:t>.</a:t>
            </a:r>
          </a:p>
          <a:p>
            <a:pPr marL="0" indent="354013" algn="just">
              <a:buNone/>
            </a:pPr>
            <a:r>
              <a:rPr lang="ru-RU" sz="2000" dirty="0" smtClean="0"/>
              <a:t>Это внутренняя </a:t>
            </a:r>
            <a:r>
              <a:rPr lang="ru-RU" sz="2000" dirty="0"/>
              <a:t>работа ума и сердца, это внутренний голос человека. Нравственной личностью человек становится лишь тогда, когда в душе его навсегда поселились совесть, стыд, ответственность и долг. Это четыре важнейших источника, питающих моральную доблесть и культуру человека. Они тесно переплетаются между собой. </a:t>
            </a:r>
          </a:p>
        </p:txBody>
      </p:sp>
    </p:spTree>
    <p:extLst>
      <p:ext uri="{BB962C8B-B14F-4D97-AF65-F5344CB8AC3E}">
        <p14:creationId xmlns:p14="http://schemas.microsoft.com/office/powerpoint/2010/main" val="6238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416824" cy="48245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3200" dirty="0" smtClean="0"/>
              <a:t>«</a:t>
            </a:r>
            <a:r>
              <a:rPr lang="ru-RU" sz="3200" dirty="0"/>
              <a:t>Надо, чтобы человек поступал правильно, по совести не тогда, когда на него смотрят, его слышат, могут похвалить, а когда никто не видит и никогда не узнает, как было. Надо поступать правильно ради правды, ради долга перед самим собой». </a:t>
            </a:r>
            <a:endParaRPr lang="ru-RU" sz="3200" dirty="0" smtClean="0"/>
          </a:p>
          <a:p>
            <a:pPr marL="0" indent="0" algn="r">
              <a:spcBef>
                <a:spcPts val="0"/>
              </a:spcBef>
              <a:buClrTx/>
              <a:buSzTx/>
              <a:buNone/>
              <a:defRPr/>
            </a:pPr>
            <a:r>
              <a:rPr lang="ru-RU" i="1" dirty="0" smtClean="0"/>
              <a:t>А</a:t>
            </a:r>
            <a:r>
              <a:rPr lang="ru-RU" i="1" dirty="0"/>
              <a:t>. С. Макаренко </a:t>
            </a:r>
          </a:p>
          <a:p>
            <a:endParaRPr lang="ru-RU" sz="2000" dirty="0"/>
          </a:p>
          <a:p>
            <a:pPr marL="0" indent="354013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45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Честь и достоинство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722313" algn="just">
              <a:buNone/>
            </a:pPr>
            <a:r>
              <a:rPr lang="ru-RU" dirty="0"/>
              <a:t>Есть такие тонкие и нежные, сильные и мужественные, несгибаемые понятия - честь и достоинство человеческой личности. </a:t>
            </a:r>
            <a:endParaRPr lang="ru-RU" dirty="0" smtClean="0"/>
          </a:p>
          <a:p>
            <a:pPr marL="0" indent="722313" algn="just">
              <a:buNone/>
            </a:pPr>
            <a:r>
              <a:rPr lang="ru-RU" dirty="0" smtClean="0"/>
              <a:t>В </a:t>
            </a:r>
            <a:r>
              <a:rPr lang="ru-RU" dirty="0"/>
              <a:t>жизни человек соприкасается с красотой и подлостью, радостью и горем, любовью и предательством. </a:t>
            </a:r>
            <a:endParaRPr lang="ru-RU" dirty="0" smtClean="0"/>
          </a:p>
          <a:p>
            <a:pPr marL="0" indent="722313" algn="just">
              <a:buNone/>
            </a:pPr>
            <a:r>
              <a:rPr lang="ru-RU" dirty="0" smtClean="0"/>
              <a:t>Можно </a:t>
            </a:r>
            <a:r>
              <a:rPr lang="ru-RU" dirty="0"/>
              <a:t>по-разному определять цель своего существования, но одно правило жизни должно быть у каждого человека - надо прожить свою жизнь с честью и достоинством.</a:t>
            </a:r>
          </a:p>
        </p:txBody>
      </p:sp>
    </p:spTree>
    <p:extLst>
      <p:ext uri="{BB962C8B-B14F-4D97-AF65-F5344CB8AC3E}">
        <p14:creationId xmlns:p14="http://schemas.microsoft.com/office/powerpoint/2010/main" val="13674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Честь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22313" algn="just">
              <a:buNone/>
            </a:pPr>
            <a:r>
              <a:rPr lang="ru-RU" dirty="0" smtClean="0"/>
              <a:t>Внутреннее </a:t>
            </a:r>
            <a:r>
              <a:rPr lang="ru-RU" dirty="0"/>
              <a:t> нравственное достоинство человека, доблесть, честность, благородство души и чистая </a:t>
            </a:r>
            <a:r>
              <a:rPr lang="ru-RU" dirty="0" smtClean="0"/>
              <a:t>совесть (Даль).</a:t>
            </a:r>
          </a:p>
          <a:p>
            <a:pPr marL="0" indent="722313" algn="just">
              <a:buNone/>
            </a:pPr>
            <a:r>
              <a:rPr lang="ru-RU" dirty="0" smtClean="0"/>
              <a:t>Достойные </a:t>
            </a:r>
            <a:r>
              <a:rPr lang="ru-RU" dirty="0"/>
              <a:t>уважения и гордости моральные качества и этические принципы </a:t>
            </a:r>
            <a:r>
              <a:rPr lang="ru-RU" dirty="0" smtClean="0"/>
              <a:t>личности (Ожегов).</a:t>
            </a:r>
          </a:p>
          <a:p>
            <a:pPr marL="0" indent="722313" algn="just">
              <a:buNone/>
            </a:pPr>
            <a:endParaRPr lang="ru-RU" sz="2000" i="1" dirty="0" smtClean="0"/>
          </a:p>
          <a:p>
            <a:pPr marL="0" indent="722313" algn="just">
              <a:buNone/>
            </a:pPr>
            <a:r>
              <a:rPr lang="ru-RU" sz="2000" i="1" dirty="0" smtClean="0"/>
              <a:t>«</a:t>
            </a:r>
            <a:r>
              <a:rPr lang="ru-RU" sz="2000" i="1" dirty="0"/>
              <a:t>Честь дороже жизни</a:t>
            </a:r>
            <a:r>
              <a:rPr lang="ru-RU" sz="2000" i="1" dirty="0" smtClean="0"/>
              <a:t>»</a:t>
            </a:r>
            <a:r>
              <a:rPr lang="ru-RU" sz="2000" i="1" dirty="0"/>
              <a:t> Фридрих Шиллер </a:t>
            </a:r>
          </a:p>
        </p:txBody>
      </p:sp>
    </p:spTree>
    <p:extLst>
      <p:ext uri="{BB962C8B-B14F-4D97-AF65-F5344CB8AC3E}">
        <p14:creationId xmlns:p14="http://schemas.microsoft.com/office/powerpoint/2010/main" val="11792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Достоинство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0225" algn="just">
              <a:buNone/>
            </a:pPr>
            <a:r>
              <a:rPr lang="ru-RU" dirty="0"/>
              <a:t>Совокупность высоких моральных качеств, а также уважение этих качеств в самом </a:t>
            </a:r>
            <a:r>
              <a:rPr lang="ru-RU" dirty="0" smtClean="0"/>
              <a:t>себе (Ожегов).</a:t>
            </a:r>
          </a:p>
          <a:p>
            <a:pPr marL="0" indent="530225" algn="just">
              <a:buNone/>
            </a:pPr>
            <a:r>
              <a:rPr lang="ru-RU" dirty="0" smtClean="0"/>
              <a:t>Это </a:t>
            </a:r>
            <a:r>
              <a:rPr lang="ru-RU" dirty="0"/>
              <a:t>уважение самого себя, умение дорожить своей личной честью, своим именем; чуткость к оценке собственного поведения, стремление к нравственному совершенствованию, желание сегодня сделаться лучше, чем вчера.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Честь и достоинство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32855"/>
            <a:ext cx="6565344" cy="3590213"/>
          </a:xfrm>
        </p:spPr>
        <p:txBody>
          <a:bodyPr>
            <a:normAutofit/>
          </a:bodyPr>
          <a:lstStyle/>
          <a:p>
            <a:pPr marL="0" indent="722313" algn="just">
              <a:buNone/>
            </a:pPr>
            <a:r>
              <a:rPr lang="ru-RU" dirty="0" smtClean="0"/>
              <a:t>Представление </a:t>
            </a:r>
            <a:r>
              <a:rPr lang="ru-RU" dirty="0"/>
              <a:t>о достоинстве выполняют функцию регулятора человеческого поведения: </a:t>
            </a:r>
            <a:r>
              <a:rPr lang="ru-RU" dirty="0" smtClean="0"/>
              <a:t>в </a:t>
            </a:r>
            <a:r>
              <a:rPr lang="ru-RU" dirty="0"/>
              <a:t>любой ситуации человек должен вести себя так, чтобы не потерять своего "лица</a:t>
            </a:r>
            <a:r>
              <a:rPr lang="ru-RU" dirty="0" smtClean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0069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3"/>
            <a:ext cx="8208912" cy="48863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Чувство </a:t>
            </a:r>
            <a:r>
              <a:rPr lang="ru-RU" sz="2000" dirty="0"/>
              <a:t>собственного достоинства -- вот загадочный инструмент:  </a:t>
            </a:r>
            <a:br>
              <a:rPr lang="ru-RU" sz="2000" dirty="0"/>
            </a:br>
            <a:r>
              <a:rPr lang="ru-RU" sz="2000" dirty="0"/>
              <a:t>созидается он столетьями, а утрачивается в момент  </a:t>
            </a:r>
            <a:br>
              <a:rPr lang="ru-RU" sz="2000" dirty="0"/>
            </a:br>
            <a:r>
              <a:rPr lang="ru-RU" sz="2000" dirty="0"/>
              <a:t>под гармошку ли, под </a:t>
            </a:r>
            <a:r>
              <a:rPr lang="ru-RU" sz="2000" dirty="0" smtClean="0"/>
              <a:t>бомбёжку </a:t>
            </a:r>
            <a:r>
              <a:rPr lang="ru-RU" sz="2000" dirty="0"/>
              <a:t>ли, под красивую ль болтовню,  </a:t>
            </a:r>
            <a:br>
              <a:rPr lang="ru-RU" sz="2000" dirty="0"/>
            </a:br>
            <a:r>
              <a:rPr lang="ru-RU" sz="2000" dirty="0"/>
              <a:t>иссушается, разрушается, сокрушается на корню. 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Чувство собственного достоинства -- вот загадочная стезя,  </a:t>
            </a:r>
            <a:br>
              <a:rPr lang="ru-RU" sz="2000" dirty="0"/>
            </a:br>
            <a:r>
              <a:rPr lang="ru-RU" sz="2000" dirty="0"/>
              <a:t>на которой разбиться запросто, но обратно свернуть нельзя,  </a:t>
            </a:r>
            <a:br>
              <a:rPr lang="ru-RU" sz="2000" dirty="0"/>
            </a:br>
            <a:r>
              <a:rPr lang="ru-RU" sz="2000" dirty="0"/>
              <a:t>потому что без промедления, вдохновенный, чистый, живой,  </a:t>
            </a:r>
            <a:br>
              <a:rPr lang="ru-RU" sz="2000" dirty="0"/>
            </a:br>
            <a:r>
              <a:rPr lang="ru-RU" sz="2000" dirty="0"/>
              <a:t>растворится, в пыль превратится </a:t>
            </a:r>
            <a:r>
              <a:rPr lang="ru-RU" sz="2000" dirty="0" smtClean="0"/>
              <a:t>человеческий </a:t>
            </a:r>
            <a:r>
              <a:rPr lang="ru-RU" sz="2000" dirty="0"/>
              <a:t>образ твой. </a:t>
            </a:r>
            <a:endParaRPr lang="ru-RU" sz="2000" dirty="0" smtClean="0"/>
          </a:p>
          <a:p>
            <a:pPr marL="0" indent="0" algn="ctr">
              <a:buNone/>
            </a:pPr>
            <a:endParaRPr lang="ru-RU" sz="2000" i="1" dirty="0" smtClean="0"/>
          </a:p>
          <a:p>
            <a:pPr marL="0" indent="0" algn="ctr">
              <a:buNone/>
            </a:pPr>
            <a:r>
              <a:rPr lang="ru-RU" sz="2000" i="1" dirty="0" smtClean="0"/>
              <a:t>Б. Окуджава         </a:t>
            </a:r>
          </a:p>
          <a:p>
            <a:pPr marL="0" indent="0" algn="r">
              <a:buNone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086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87" y="837022"/>
            <a:ext cx="5391701" cy="52562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95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55679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800" dirty="0" smtClean="0"/>
              <a:t>Что значит  «бесчестный человек»? Какие моральные качества у него отсутствуют?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/>
              <a:t>Попробуйте перечислить недостойные поступки, ведущие к потере </a:t>
            </a:r>
            <a:r>
              <a:rPr lang="ru-RU" sz="2800" dirty="0" smtClean="0"/>
              <a:t>чести.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/>
              <a:t>Как побудить совесть в бессовестном человеке?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/>
              <a:t>Что унижает человеческое достоинство?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82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62923"/>
            <a:ext cx="6984776" cy="503037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Недостойно оставлять товарища в беде, проходить равнодушно мимо чужого горя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Недостойно </a:t>
            </a:r>
            <a:r>
              <a:rPr lang="ru-RU" dirty="0"/>
              <a:t>пользоваться результатами чужого труда, прятаться за чужую спину, проявлять трусость и малодушие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Недостойно </a:t>
            </a:r>
            <a:r>
              <a:rPr lang="ru-RU" dirty="0"/>
              <a:t>легкомысленно бросаться словами, давать невыполнимые обещания. 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Недостойно </a:t>
            </a:r>
            <a:r>
              <a:rPr lang="ru-RU" dirty="0"/>
              <a:t>чрезмерно жалеть самого себя, выставлять напоказ сокровенное, хвалиться своими подлинными и мнимыми достоинствами.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5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16824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Злом, унижающим человеческое достоинство, является </a:t>
            </a:r>
            <a:endParaRPr lang="ru-RU" dirty="0" smtClean="0"/>
          </a:p>
          <a:p>
            <a:pPr marL="1076325" indent="-354013" algn="just">
              <a:buFont typeface="Wingdings" pitchFamily="2" charset="2"/>
              <a:buChar char="ü"/>
            </a:pPr>
            <a:r>
              <a:rPr lang="ru-RU" dirty="0" smtClean="0"/>
              <a:t>лень</a:t>
            </a:r>
            <a:r>
              <a:rPr lang="ru-RU" dirty="0"/>
              <a:t>, </a:t>
            </a:r>
            <a:endParaRPr lang="ru-RU" dirty="0" smtClean="0"/>
          </a:p>
          <a:p>
            <a:pPr marL="1076325" indent="-354013" algn="just">
              <a:buFont typeface="Wingdings" pitchFamily="2" charset="2"/>
              <a:buChar char="ü"/>
            </a:pPr>
            <a:r>
              <a:rPr lang="ru-RU" dirty="0" smtClean="0"/>
              <a:t>нерадивость</a:t>
            </a:r>
            <a:r>
              <a:rPr lang="ru-RU" dirty="0"/>
              <a:t>, </a:t>
            </a:r>
            <a:endParaRPr lang="ru-RU" dirty="0" smtClean="0"/>
          </a:p>
          <a:p>
            <a:pPr marL="1076325" indent="-354013" algn="just">
              <a:buFont typeface="Wingdings" pitchFamily="2" charset="2"/>
              <a:buChar char="ü"/>
            </a:pPr>
            <a:r>
              <a:rPr lang="ru-RU" dirty="0" smtClean="0"/>
              <a:t>стремление </a:t>
            </a:r>
            <a:r>
              <a:rPr lang="ru-RU" dirty="0"/>
              <a:t>жить легкой, беззаботной жизнью, </a:t>
            </a:r>
            <a:endParaRPr lang="ru-RU" dirty="0" smtClean="0"/>
          </a:p>
          <a:p>
            <a:pPr marL="1076325" indent="-354013" algn="just">
              <a:buFont typeface="Wingdings" pitchFamily="2" charset="2"/>
              <a:buChar char="ü"/>
            </a:pPr>
            <a:r>
              <a:rPr lang="ru-RU" dirty="0" smtClean="0"/>
              <a:t>малодушие</a:t>
            </a:r>
            <a:r>
              <a:rPr lang="ru-RU" dirty="0"/>
              <a:t>, </a:t>
            </a:r>
            <a:endParaRPr lang="ru-RU" dirty="0" smtClean="0"/>
          </a:p>
          <a:p>
            <a:pPr marL="1076325" indent="-354013" algn="just">
              <a:buFont typeface="Wingdings" pitchFamily="2" charset="2"/>
              <a:buChar char="ü"/>
            </a:pPr>
            <a:r>
              <a:rPr lang="ru-RU" dirty="0" smtClean="0"/>
              <a:t>бессовестность</a:t>
            </a:r>
            <a:r>
              <a:rPr lang="ru-RU" dirty="0"/>
              <a:t>, </a:t>
            </a:r>
            <a:endParaRPr lang="ru-RU" dirty="0" smtClean="0"/>
          </a:p>
          <a:p>
            <a:pPr marL="1076325" indent="-354013" algn="just">
              <a:buFont typeface="Wingdings" pitchFamily="2" charset="2"/>
              <a:buChar char="ü"/>
            </a:pPr>
            <a:r>
              <a:rPr lang="ru-RU" dirty="0" smtClean="0"/>
              <a:t>лживость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Недостойно </a:t>
            </a:r>
            <a:r>
              <a:rPr lang="ru-RU" dirty="0"/>
              <a:t>добывать свое благополучие за счет притеснения, огорчения, беспокойства других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42748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Можно ли заслужить, потерять честь?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30225" algn="just">
              <a:buNone/>
            </a:pPr>
            <a:r>
              <a:rPr lang="ru-RU" dirty="0"/>
              <a:t>Человек, обладающий честью, бережет ее, дорожит своим именем, боится запятнать свое доброе имя плохими делами и поступками. Этот человек уважает окружающих, но, прежде всего, он уважает себя.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sz="2600" b="1" i="1" dirty="0"/>
              <a:t>Моя честь – это моя жизнь; </a:t>
            </a:r>
            <a:r>
              <a:rPr lang="ru-RU" sz="2600" b="1" i="1" dirty="0" smtClean="0"/>
              <a:t/>
            </a:r>
            <a:br>
              <a:rPr lang="ru-RU" sz="2600" b="1" i="1" dirty="0" smtClean="0"/>
            </a:br>
            <a:r>
              <a:rPr lang="ru-RU" sz="2600" b="1" i="1" dirty="0" smtClean="0"/>
              <a:t>обе </a:t>
            </a:r>
            <a:r>
              <a:rPr lang="ru-RU" sz="2600" b="1" i="1" dirty="0"/>
              <a:t>растут из одного корня. </a:t>
            </a:r>
          </a:p>
          <a:p>
            <a:pPr marL="0" indent="0" algn="ctr">
              <a:buNone/>
            </a:pPr>
            <a:r>
              <a:rPr lang="ru-RU" sz="2600" b="1" i="1" dirty="0"/>
              <a:t>Отнимите у меня честь </a:t>
            </a:r>
            <a:r>
              <a:rPr lang="ru-RU" sz="2600" b="1" i="1" dirty="0" smtClean="0"/>
              <a:t/>
            </a:r>
            <a:br>
              <a:rPr lang="ru-RU" sz="2600" b="1" i="1" dirty="0" smtClean="0"/>
            </a:br>
            <a:r>
              <a:rPr lang="ru-RU" sz="2600" b="1" i="1" dirty="0" smtClean="0"/>
              <a:t>– </a:t>
            </a:r>
            <a:r>
              <a:rPr lang="ru-RU" sz="2600" b="1" i="1" dirty="0"/>
              <a:t>и моей жизни придет конец.</a:t>
            </a:r>
          </a:p>
          <a:p>
            <a:pPr marL="0" indent="0" algn="r">
              <a:buNone/>
            </a:pPr>
            <a:r>
              <a:rPr lang="ru-RU" sz="2200" i="1" dirty="0" smtClean="0"/>
              <a:t>В</a:t>
            </a:r>
            <a:r>
              <a:rPr lang="ru-RU" sz="2200" i="1" dirty="0"/>
              <a:t>. </a:t>
            </a:r>
            <a:r>
              <a:rPr lang="ru-RU" sz="2200" i="1" dirty="0" smtClean="0"/>
              <a:t>Шекспир</a:t>
            </a:r>
            <a:endParaRPr lang="ru-RU" sz="2200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синквейн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530225">
              <a:buNone/>
            </a:pPr>
            <a:r>
              <a:rPr lang="ru-RU" sz="3600" dirty="0" smtClean="0"/>
              <a:t>Подведём итоги. Мы </a:t>
            </a:r>
            <a:r>
              <a:rPr lang="ru-RU" sz="3600" dirty="0"/>
              <a:t>попробуем написать </a:t>
            </a:r>
            <a:r>
              <a:rPr lang="ru-RU" sz="3600" dirty="0" err="1"/>
              <a:t>синквейн</a:t>
            </a:r>
            <a:r>
              <a:rPr lang="ru-RU" sz="3600" dirty="0"/>
              <a:t>. </a:t>
            </a:r>
            <a:endParaRPr lang="ru-RU" sz="3600" dirty="0" smtClean="0"/>
          </a:p>
          <a:p>
            <a:pPr marL="0" indent="530225">
              <a:buNone/>
            </a:pPr>
            <a:r>
              <a:rPr lang="ru-RU" sz="3600" dirty="0"/>
              <a:t>У</a:t>
            </a:r>
            <a:r>
              <a:rPr lang="ru-RU" sz="3600" dirty="0" smtClean="0"/>
              <a:t> </a:t>
            </a:r>
            <a:r>
              <a:rPr lang="ru-RU" sz="3600" dirty="0"/>
              <a:t>каждой группы свое слово: </a:t>
            </a:r>
            <a:endParaRPr lang="ru-RU" sz="3600" dirty="0" smtClean="0"/>
          </a:p>
          <a:p>
            <a:pPr marL="0" indent="530225">
              <a:buNone/>
            </a:pPr>
            <a:r>
              <a:rPr lang="ru-RU" sz="3600" dirty="0" smtClean="0"/>
              <a:t>1-я </a:t>
            </a:r>
            <a:r>
              <a:rPr lang="ru-RU" sz="3600" dirty="0"/>
              <a:t>группа – слово </a:t>
            </a:r>
            <a:r>
              <a:rPr lang="ru-RU" sz="3600" b="1" dirty="0"/>
              <a:t>честь</a:t>
            </a:r>
            <a:r>
              <a:rPr lang="ru-RU" sz="3600" dirty="0"/>
              <a:t>, </a:t>
            </a:r>
            <a:endParaRPr lang="ru-RU" sz="3600" dirty="0" smtClean="0"/>
          </a:p>
          <a:p>
            <a:pPr marL="0" indent="530225">
              <a:buNone/>
            </a:pPr>
            <a:r>
              <a:rPr lang="ru-RU" sz="3600" dirty="0" smtClean="0"/>
              <a:t>2-я </a:t>
            </a:r>
            <a:r>
              <a:rPr lang="ru-RU" sz="3600" dirty="0"/>
              <a:t>группа – слово </a:t>
            </a:r>
            <a:r>
              <a:rPr lang="ru-RU" sz="3600" b="1" dirty="0"/>
              <a:t>совесть</a:t>
            </a:r>
            <a:r>
              <a:rPr lang="ru-RU" sz="3600" dirty="0" smtClean="0"/>
              <a:t>,</a:t>
            </a:r>
          </a:p>
          <a:p>
            <a:pPr marL="0" indent="530225">
              <a:buNone/>
            </a:pPr>
            <a:r>
              <a:rPr lang="ru-RU" sz="3600" dirty="0" smtClean="0"/>
              <a:t>3-я </a:t>
            </a:r>
            <a:r>
              <a:rPr lang="ru-RU" sz="3600" dirty="0"/>
              <a:t>группа </a:t>
            </a:r>
            <a:r>
              <a:rPr lang="ru-RU" sz="3600" dirty="0" smtClean="0"/>
              <a:t>- </a:t>
            </a:r>
            <a:r>
              <a:rPr lang="ru-RU" sz="3600" dirty="0"/>
              <a:t>слово </a:t>
            </a:r>
            <a:r>
              <a:rPr lang="ru-RU" sz="3600" b="1" dirty="0" smtClean="0"/>
              <a:t>достоинство</a:t>
            </a:r>
            <a:r>
              <a:rPr lang="ru-RU" sz="3600" dirty="0" smtClean="0"/>
              <a:t>,</a:t>
            </a:r>
          </a:p>
          <a:p>
            <a:pPr marL="0" indent="530225">
              <a:buNone/>
            </a:pPr>
            <a:r>
              <a:rPr lang="ru-RU" sz="3600" dirty="0" smtClean="0"/>
              <a:t>4-я группа – слово </a:t>
            </a:r>
            <a:r>
              <a:rPr lang="ru-RU" sz="3600" b="1" dirty="0" smtClean="0"/>
              <a:t>унижение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090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6315"/>
            <a:ext cx="8208912" cy="120248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Правила написания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синквейна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1</a:t>
            </a:r>
            <a:r>
              <a:rPr lang="ru-RU" sz="2000" dirty="0"/>
              <a:t>. На правой строчке записывается одно слово - существительное. Это и есть тема </a:t>
            </a:r>
            <a:r>
              <a:rPr lang="ru-RU" sz="2000" dirty="0" err="1"/>
              <a:t>синквейна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/>
              <a:t>2. На второй строчке надо написать два прилагательных, раскрывающих тему </a:t>
            </a:r>
            <a:r>
              <a:rPr lang="ru-RU" sz="2000" dirty="0" err="1"/>
              <a:t>синквейна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/>
              <a:t>3. На третьей строчке записывают три глагола, обозначающих действия, относящиеся к теме </a:t>
            </a:r>
            <a:r>
              <a:rPr lang="ru-RU" sz="2000" dirty="0" err="1"/>
              <a:t>синквейна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/>
              <a:t>4. На четвертой строчке размещается - состоящее из нескольких слов предложение с помощью которого ученик высказывает свое отношение к теме. Это может быть крылатое выражение, цитата или составленная учеником фраза в контексте с темой.</a:t>
            </a:r>
          </a:p>
          <a:p>
            <a:pPr marL="0" indent="0" algn="just">
              <a:buNone/>
            </a:pPr>
            <a:r>
              <a:rPr lang="ru-RU" sz="2000" dirty="0"/>
              <a:t>5. Последняя строчка - это слово-резюме, которое дает новую интерпретацию темы, позволяет выразить к ней личное отношение.</a:t>
            </a:r>
          </a:p>
        </p:txBody>
      </p:sp>
    </p:spTree>
    <p:extLst>
      <p:ext uri="{BB962C8B-B14F-4D97-AF65-F5344CB8AC3E}">
        <p14:creationId xmlns:p14="http://schemas.microsoft.com/office/powerpoint/2010/main" val="30796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3380691" cy="792088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Чингиз Айтматов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259" y="1124744"/>
            <a:ext cx="4191490" cy="4176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Человек – сам судья и сам творец каждого дня нашего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026" name="Picture 2" descr="http://echoosha.narod.ru/Image/aitma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259" cy="530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42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Жизненные ценности </a:t>
            </a:r>
            <a:r>
              <a:rPr lang="ru-RU" b="1" dirty="0" smtClean="0"/>
              <a:t>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основа </a:t>
            </a:r>
            <a:r>
              <a:rPr lang="ru-RU" dirty="0"/>
              <a:t>жизненных выборов разной степени важности</a:t>
            </a:r>
            <a:r>
              <a:rPr lang="ru-RU" dirty="0" smtClean="0"/>
              <a:t>.</a:t>
            </a:r>
          </a:p>
          <a:p>
            <a:r>
              <a:rPr lang="ru-RU" dirty="0"/>
              <a:t>это то, что люди считают важным для их жизни, что образует цели и мотивы их деятельности, о чем они мечтают и к чему они стремятся, достижение чего образует смысл их жизни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8" cy="120248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Пирамида ценностей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15628"/>
              </p:ext>
            </p:extLst>
          </p:nvPr>
        </p:nvGraphicFramePr>
        <p:xfrm>
          <a:off x="457200" y="1628800"/>
          <a:ext cx="822960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0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8C3D00-EC63-4BAF-9F8F-95F41EB3E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708C3D00-EC63-4BAF-9F8F-95F41EB3E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708C3D00-EC63-4BAF-9F8F-95F41EB3E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E4BC0-56B1-436B-AC34-A0595A75C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1B9E4BC0-56B1-436B-AC34-A0595A75C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1B9E4BC0-56B1-436B-AC34-A0595A75C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A58CE9-5499-432F-9946-8E79B8CCC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graphicEl>
                                              <a:dgm id="{75A58CE9-5499-432F-9946-8E79B8CCC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graphicEl>
                                              <a:dgm id="{75A58CE9-5499-432F-9946-8E79B8CCC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513A22-D8A2-4CAC-9548-1C28ECC08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graphicEl>
                                              <a:dgm id="{D9513A22-D8A2-4CAC-9548-1C28ECC08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D9513A22-D8A2-4CAC-9548-1C28ECC08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E66754-F29A-446B-9A4F-1A37D4D04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F1E66754-F29A-446B-9A4F-1A37D4D04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graphicEl>
                                              <a:dgm id="{F1E66754-F29A-446B-9A4F-1A37D4D04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1561DD-7F56-49C7-A2A9-B5A78C33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graphicEl>
                                              <a:dgm id="{051561DD-7F56-49C7-A2A9-B5A78C33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051561DD-7F56-49C7-A2A9-B5A78C33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27FE8-26A6-4643-BA2E-538FE6FA0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BED27FE8-26A6-4643-BA2E-538FE6FA0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BED27FE8-26A6-4643-BA2E-538FE6FA0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E1BED-D796-4AF4-97F2-54A755ADF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graphicEl>
                                              <a:dgm id="{1A0E1BED-D796-4AF4-97F2-54A755ADF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graphicEl>
                                              <a:dgm id="{1A0E1BED-D796-4AF4-97F2-54A755ADF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Основа пирамиды - здоровье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45566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66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E4BB31-1A9B-4D3C-8F21-45F095D95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4E4BB31-1A9B-4D3C-8F21-45F095D95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4E4BB31-1A9B-4D3C-8F21-45F095D95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244BB8-31D0-4D39-AE1A-8AFDA1525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9B244BB8-31D0-4D39-AE1A-8AFDA1525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B244BB8-31D0-4D39-AE1A-8AFDA1525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BD183-2912-4225-9197-537716E6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27BD183-2912-4225-9197-537716E6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27BD183-2912-4225-9197-537716E6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B5B16-62E6-41F6-A931-B0DEFA16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9BB5B16-62E6-41F6-A931-B0DEFA16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9BB5B16-62E6-41F6-A931-B0DEFA16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73DC-A236-40C2-8922-D5BC93FB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39B73DC-A236-40C2-8922-D5BC93FB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39B73DC-A236-40C2-8922-D5BC93FB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7FA29B-E83E-442C-8F32-A7D22361A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C7FA29B-E83E-442C-8F32-A7D22361A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C7FA29B-E83E-442C-8F32-A7D22361A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7A23A-342A-4781-BF3D-B493F4673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137A23A-342A-4781-BF3D-B493F4673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137A23A-342A-4781-BF3D-B493F4673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9E66A-FDF7-406F-B067-A34251CA6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F29E66A-FDF7-406F-B067-A34251CA6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F29E66A-FDF7-406F-B067-A34251CA6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B7F2A-64D9-44E8-8C54-48FDAF86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1CB7F2A-64D9-44E8-8C54-48FDAF86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1CB7F2A-64D9-44E8-8C54-48FDAF86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393058-1122-4273-8742-1A13FF62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85393058-1122-4273-8742-1A13FF62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85393058-1122-4273-8742-1A13FF62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Физическое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6"/>
            <a:ext cx="6768752" cy="3758015"/>
          </a:xfrm>
        </p:spPr>
        <p:txBody>
          <a:bodyPr>
            <a:normAutofit lnSpcReduction="10000"/>
          </a:bodyPr>
          <a:lstStyle/>
          <a:p>
            <a:pPr marL="0" indent="1076325" algn="just">
              <a:buNone/>
            </a:pPr>
            <a:r>
              <a:rPr lang="ru-RU" dirty="0" smtClean="0"/>
              <a:t>Это когда у вас достаточно энергии и сил для выполнения вашей работы и обязанностей. </a:t>
            </a:r>
          </a:p>
          <a:p>
            <a:pPr marL="0" indent="1076325" algn="just">
              <a:buNone/>
            </a:pPr>
            <a:r>
              <a:rPr lang="ru-RU" dirty="0" smtClean="0"/>
              <a:t>Все системы организма согласовано работают. Ваша иммунная система способна противостоять любым инфекциям и болезням. </a:t>
            </a:r>
          </a:p>
          <a:p>
            <a:pPr marL="0" indent="1076325" algn="just">
              <a:buNone/>
            </a:pPr>
            <a:r>
              <a:rPr lang="ru-RU" dirty="0" smtClean="0"/>
              <a:t>Физическое здоровье предполагает полноценный отдых, здоровое питание, оптимальные физические нагрузки.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8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Эмоциональное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19257"/>
            <a:ext cx="6552728" cy="3603812"/>
          </a:xfrm>
        </p:spPr>
        <p:txBody>
          <a:bodyPr>
            <a:normAutofit fontScale="77500" lnSpcReduction="20000"/>
          </a:bodyPr>
          <a:lstStyle/>
          <a:p>
            <a:pPr marL="0" indent="1076325" algn="just">
              <a:buNone/>
            </a:pPr>
            <a:r>
              <a:rPr lang="ru-RU" sz="3600" dirty="0" smtClean="0"/>
              <a:t>Это принятие себя и понимание собственных эмоций. Наличие возможности слушать других и сопереживать их чувствам.</a:t>
            </a:r>
          </a:p>
          <a:p>
            <a:pPr marL="0" indent="1076325" algn="just">
              <a:buNone/>
            </a:pPr>
            <a:r>
              <a:rPr lang="ru-RU" sz="3600" dirty="0" smtClean="0"/>
              <a:t>Оно подразумевает переход от эмоциональной зависимости к взаимозависимости. </a:t>
            </a:r>
          </a:p>
          <a:p>
            <a:pPr marL="0" indent="1076325" algn="just">
              <a:buNone/>
            </a:pPr>
            <a:r>
              <a:rPr lang="ru-RU" sz="3600" dirty="0" smtClean="0"/>
              <a:t>Включает в себя оказания поддержки другим людям.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125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Психическое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7"/>
            <a:ext cx="6624736" cy="3603812"/>
          </a:xfrm>
        </p:spPr>
        <p:txBody>
          <a:bodyPr>
            <a:normAutofit fontScale="77500" lnSpcReduction="20000"/>
          </a:bodyPr>
          <a:lstStyle/>
          <a:p>
            <a:pPr marL="0" indent="1076325" algn="just">
              <a:buNone/>
            </a:pPr>
            <a:r>
              <a:rPr lang="ru-RU" sz="3600" dirty="0" smtClean="0"/>
              <a:t>Включает в себя способность чётко и логически думать и на основании этого, принимать соответствующие решения. </a:t>
            </a:r>
          </a:p>
          <a:p>
            <a:pPr marL="0" indent="1076325" algn="just">
              <a:buNone/>
            </a:pPr>
            <a:r>
              <a:rPr lang="ru-RU" sz="3600" dirty="0" smtClean="0"/>
              <a:t>Также важным являются: умение смотреть на вещи с разных сторон, готовность к принятию новых решений и оценка риска, возможность творческой самореализации.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21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Социальное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912768" cy="3603812"/>
          </a:xfrm>
        </p:spPr>
        <p:txBody>
          <a:bodyPr>
            <a:normAutofit fontScale="85000" lnSpcReduction="10000"/>
          </a:bodyPr>
          <a:lstStyle/>
          <a:p>
            <a:pPr marL="0" indent="354013" algn="just">
              <a:buNone/>
            </a:pPr>
            <a:r>
              <a:rPr lang="ru-RU" sz="4000" dirty="0" smtClean="0"/>
              <a:t>Подразумевает положительное взаимодействие с друзьями, семьей и другими членами общества. </a:t>
            </a:r>
          </a:p>
          <a:p>
            <a:pPr marL="0" indent="354013" algn="just">
              <a:buNone/>
            </a:pPr>
            <a:r>
              <a:rPr lang="ru-RU" sz="4000" dirty="0" smtClean="0"/>
              <a:t>Оно определяет заботу о других, признание, применение различных социальных навыков.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81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247</TotalTime>
  <Words>989</Words>
  <Application>Microsoft Office PowerPoint</Application>
  <PresentationFormat>Экран (4:3)</PresentationFormat>
  <Paragraphs>119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ТЕХНОЛОГИЧЕСКАЯ КАРТА КЛАССНОГО ЧАСА  «СОВЕСТЬ, ЧЕСТЬ И ДОСТОИНСТВО»</vt:lpstr>
      <vt:lpstr>Презентация PowerPoint</vt:lpstr>
      <vt:lpstr>Жизненные ценности человека</vt:lpstr>
      <vt:lpstr>Пирамида ценностей</vt:lpstr>
      <vt:lpstr>Основа пирамиды - здоровье</vt:lpstr>
      <vt:lpstr>Физическое</vt:lpstr>
      <vt:lpstr>Эмоциональное</vt:lpstr>
      <vt:lpstr>Психическое</vt:lpstr>
      <vt:lpstr>Социальное</vt:lpstr>
      <vt:lpstr>Духовное</vt:lpstr>
      <vt:lpstr>Совесть, честь и достоинство</vt:lpstr>
      <vt:lpstr>Совесть</vt:lpstr>
      <vt:lpstr>Совесть</vt:lpstr>
      <vt:lpstr>Презентация PowerPoint</vt:lpstr>
      <vt:lpstr>Честь и достоинство</vt:lpstr>
      <vt:lpstr>Честь</vt:lpstr>
      <vt:lpstr>Достоинство</vt:lpstr>
      <vt:lpstr>Честь и достоинство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Можно ли заслужить, потерять честь?</vt:lpstr>
      <vt:lpstr>синквейн</vt:lpstr>
      <vt:lpstr>Правила написания синквейна</vt:lpstr>
      <vt:lpstr>Чингиз Айтматов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Совесть, честь и достоинство</dc:title>
  <dc:creator>Паша</dc:creator>
  <cp:lastModifiedBy>ринат</cp:lastModifiedBy>
  <cp:revision>35</cp:revision>
  <cp:lastPrinted>2014-06-09T10:13:40Z</cp:lastPrinted>
  <dcterms:created xsi:type="dcterms:W3CDTF">2014-03-27T13:17:20Z</dcterms:created>
  <dcterms:modified xsi:type="dcterms:W3CDTF">2014-12-24T20:30:37Z</dcterms:modified>
</cp:coreProperties>
</file>