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7940" y="1124744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/>
              <a:t>Обучение монологической речи путём использования </a:t>
            </a:r>
            <a:br>
              <a:rPr lang="ru-RU" sz="2800" b="1" cap="all" dirty="0"/>
            </a:br>
            <a:r>
              <a:rPr lang="ru-RU" sz="2800" b="1" cap="all" dirty="0"/>
              <a:t>логико-синтаксических схем</a:t>
            </a:r>
            <a:endParaRPr lang="ru-RU" sz="2800" dirty="0"/>
          </a:p>
        </p:txBody>
      </p:sp>
      <p:pic>
        <p:nvPicPr>
          <p:cNvPr id="5" name="Рисунок 4" descr="C:\Работа4(фестиваль зима)\верхний колонтитул naukograd 20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120130" cy="3181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059832" y="2924944"/>
            <a:ext cx="53640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Семенченко Лариса Михайловна</a:t>
            </a:r>
          </a:p>
          <a:p>
            <a:r>
              <a:rPr lang="ru-RU" sz="2200" dirty="0"/>
              <a:t>учитель английского языка</a:t>
            </a:r>
          </a:p>
          <a:p>
            <a:r>
              <a:rPr lang="ru-RU" sz="2200" dirty="0"/>
              <a:t>Муниципальное бюджетное образовательное учреждение «Средняя общеобразовательная школа № 7»</a:t>
            </a:r>
          </a:p>
          <a:p>
            <a:r>
              <a:rPr lang="ru-RU" sz="2200" dirty="0"/>
              <a:t>г. Зима Иркутской области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22995"/>
            <a:ext cx="8031516" cy="38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9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ondon Ey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357686" y="4214818"/>
            <a:ext cx="1009650" cy="1333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Faces of London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 descr="pv-sights49ff17e6772d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000240"/>
            <a:ext cx="1531866" cy="1143008"/>
          </a:xfrm>
          <a:prstGeom prst="rect">
            <a:avLst/>
          </a:prstGeom>
        </p:spPr>
      </p:pic>
      <p:pic>
        <p:nvPicPr>
          <p:cNvPr id="7" name="Рисунок 6" descr="pv-sights49ff1923dd5c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1785926"/>
            <a:ext cx="1914833" cy="1428760"/>
          </a:xfrm>
          <a:prstGeom prst="rect">
            <a:avLst/>
          </a:prstGeom>
        </p:spPr>
      </p:pic>
      <p:pic>
        <p:nvPicPr>
          <p:cNvPr id="9" name="Рисунок 8" descr="Tower Bridg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3786190"/>
            <a:ext cx="3175000" cy="2114550"/>
          </a:xfrm>
          <a:prstGeom prst="rect">
            <a:avLst/>
          </a:prstGeom>
        </p:spPr>
      </p:pic>
      <p:pic>
        <p:nvPicPr>
          <p:cNvPr id="10" name="Рисунок 9" descr="Вестминстерское Аббатств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4000504"/>
            <a:ext cx="2387600" cy="1905000"/>
          </a:xfrm>
          <a:prstGeom prst="rect">
            <a:avLst/>
          </a:prstGeom>
        </p:spPr>
      </p:pic>
      <p:pic>
        <p:nvPicPr>
          <p:cNvPr id="11" name="Рисунок 10" descr="Мадам Тюссо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050" y="1785926"/>
            <a:ext cx="1428760" cy="1613116"/>
          </a:xfrm>
          <a:prstGeom prst="rect">
            <a:avLst/>
          </a:prstGeom>
        </p:spPr>
      </p:pic>
      <p:pic>
        <p:nvPicPr>
          <p:cNvPr id="12" name="Рисунок 11" descr="Тауэр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562" y="1928802"/>
            <a:ext cx="1914833" cy="142876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4643446"/>
            <a:ext cx="6350026" cy="8572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“When a man is     </a:t>
            </a:r>
            <a:r>
              <a:rPr lang="ru-RU" dirty="0" smtClean="0">
                <a:solidFill>
                  <a:schemeClr val="bg1"/>
                </a:solidFill>
              </a:rPr>
              <a:t>            </a:t>
            </a:r>
            <a:r>
              <a:rPr lang="en-US" dirty="0" smtClean="0">
                <a:solidFill>
                  <a:schemeClr val="bg1"/>
                </a:solidFill>
              </a:rPr>
              <a:t>of London he is </a:t>
            </a:r>
            <a:r>
              <a:rPr lang="ru-RU" dirty="0" smtClean="0">
                <a:solidFill>
                  <a:schemeClr val="bg1"/>
                </a:solidFill>
              </a:rPr>
              <a:t>	      </a:t>
            </a:r>
            <a:r>
              <a:rPr lang="en-US" dirty="0" smtClean="0">
                <a:solidFill>
                  <a:schemeClr val="bg1"/>
                </a:solidFill>
              </a:rPr>
              <a:t>of life”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C:\PICk\лондон\8.jpg"/>
          <p:cNvPicPr>
            <a:picLocks noGrp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85728"/>
            <a:ext cx="1208076" cy="167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642918"/>
            <a:ext cx="3065464" cy="57150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I’d like to tell you about </a:t>
            </a:r>
            <a:endParaRPr lang="ru-RU" sz="2000" b="1" dirty="0"/>
          </a:p>
        </p:txBody>
      </p:sp>
      <p:pic>
        <p:nvPicPr>
          <p:cNvPr id="5" name="Рисунок 4" descr="Новый рисуно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74" y="4857760"/>
            <a:ext cx="701101" cy="701101"/>
          </a:xfrm>
          <a:prstGeom prst="rect">
            <a:avLst/>
          </a:prstGeom>
        </p:spPr>
      </p:pic>
      <p:pic>
        <p:nvPicPr>
          <p:cNvPr id="8" name="Рисунок 7" descr="Новый рисуно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4857760"/>
            <a:ext cx="701101" cy="701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Новый рисунок (1)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93" r="949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2071678"/>
            <a:ext cx="5486400" cy="192882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2">
                    <a:lumMod val="10000"/>
                  </a:schemeClr>
                </a:solidFill>
              </a:rPr>
              <a:t>London is the capital of</a:t>
            </a:r>
            <a:endParaRPr lang="ru-RU" sz="5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86058"/>
            <a:ext cx="7558102" cy="157163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People who live in London are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Новый рисунок (2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935" r="8935"/>
          <a:stretch>
            <a:fillRect/>
          </a:stretch>
        </p:blipFill>
        <p:spPr>
          <a:xfrm>
            <a:off x="4929190" y="1285860"/>
            <a:ext cx="4329339" cy="4000528"/>
          </a:xfrm>
          <a:prstGeom prst="hexagon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вый рисунок (2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1857364"/>
            <a:ext cx="1643074" cy="1285884"/>
          </a:xfrm>
          <a:prstGeom prst="hexagon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sz="4000" smtClean="0">
                <a:solidFill>
                  <a:schemeClr val="bg2"/>
                </a:solidFill>
              </a:rPr>
              <a:t>are proudof</a:t>
            </a:r>
            <a:r>
              <a:rPr lang="en-US" sz="4000" dirty="0" smtClean="0">
                <a:solidFill>
                  <a:schemeClr val="bg2"/>
                </a:solidFill>
              </a:rPr>
              <a:t/>
            </a:r>
            <a:br>
              <a:rPr lang="en-US" sz="4000" dirty="0" smtClean="0">
                <a:solidFill>
                  <a:schemeClr val="bg2"/>
                </a:solidFill>
              </a:rPr>
            </a:br>
            <a:r>
              <a:rPr lang="en-US" sz="4000" dirty="0" smtClean="0">
                <a:solidFill>
                  <a:schemeClr val="bg2"/>
                </a:solidFill>
              </a:rPr>
              <a:t/>
            </a:r>
            <a:br>
              <a:rPr lang="en-US" sz="4000" dirty="0" smtClean="0">
                <a:solidFill>
                  <a:schemeClr val="bg2"/>
                </a:solidFill>
              </a:rPr>
            </a:br>
            <a:r>
              <a:rPr lang="en-US" sz="4000" dirty="0" smtClean="0">
                <a:solidFill>
                  <a:schemeClr val="bg2"/>
                </a:solidFill>
              </a:rPr>
              <a:t>which are full of</a:t>
            </a:r>
            <a:endParaRPr lang="ru-RU" sz="4000" dirty="0">
              <a:solidFill>
                <a:schemeClr val="bg2"/>
              </a:solidFill>
            </a:endParaRPr>
          </a:p>
        </p:txBody>
      </p:sp>
      <p:pic>
        <p:nvPicPr>
          <p:cNvPr id="5" name="Рисунок 4" descr="парк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359384"/>
            <a:ext cx="4429156" cy="3243984"/>
          </a:xfrm>
          <a:prstGeom prst="rect">
            <a:avLst/>
          </a:prstGeom>
        </p:spPr>
      </p:pic>
      <p:pic>
        <p:nvPicPr>
          <p:cNvPr id="6" name="Рисунок 5" descr="дерев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5072074"/>
            <a:ext cx="518205" cy="682811"/>
          </a:xfrm>
          <a:prstGeom prst="rect">
            <a:avLst/>
          </a:prstGeom>
        </p:spPr>
      </p:pic>
      <p:pic>
        <p:nvPicPr>
          <p:cNvPr id="7" name="Рисунок 6" descr="трав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5143512"/>
            <a:ext cx="823031" cy="615749"/>
          </a:xfrm>
          <a:prstGeom prst="rect">
            <a:avLst/>
          </a:prstGeom>
        </p:spPr>
      </p:pic>
      <p:pic>
        <p:nvPicPr>
          <p:cNvPr id="8" name="Рисунок 7" descr="цветок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4929198"/>
            <a:ext cx="1109568" cy="7498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ondon Ey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500174"/>
            <a:ext cx="1714512" cy="22644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London is associated with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Tower Brid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857364"/>
            <a:ext cx="2359814" cy="1571636"/>
          </a:xfrm>
          <a:prstGeom prst="rect">
            <a:avLst/>
          </a:prstGeom>
        </p:spPr>
      </p:pic>
      <p:pic>
        <p:nvPicPr>
          <p:cNvPr id="6" name="Рисунок 5" descr="Тауэ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4143380"/>
            <a:ext cx="2786082" cy="2078845"/>
          </a:xfrm>
          <a:prstGeom prst="rect">
            <a:avLst/>
          </a:prstGeom>
        </p:spPr>
      </p:pic>
      <p:pic>
        <p:nvPicPr>
          <p:cNvPr id="7" name="Рисунок 6" descr="Вестминстерское Аббатств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4357694"/>
            <a:ext cx="2387600" cy="1905000"/>
          </a:xfrm>
          <a:prstGeom prst="rect">
            <a:avLst/>
          </a:prstGeom>
        </p:spPr>
      </p:pic>
      <p:pic>
        <p:nvPicPr>
          <p:cNvPr id="8" name="Рисунок 7" descr="pv-sights49ff1923dd5c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7" y="1928802"/>
            <a:ext cx="1914833" cy="142876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worth visiting/seeing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MOM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428868"/>
            <a:ext cx="1876191" cy="1304762"/>
          </a:xfrm>
          <a:prstGeom prst="rect">
            <a:avLst/>
          </a:prstGeom>
        </p:spPr>
      </p:pic>
      <p:pic>
        <p:nvPicPr>
          <p:cNvPr id="6" name="Рисунок 5" descr="the National galla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000240"/>
            <a:ext cx="1857143" cy="1400000"/>
          </a:xfrm>
          <a:prstGeom prst="rect">
            <a:avLst/>
          </a:prstGeom>
        </p:spPr>
      </p:pic>
      <p:pic>
        <p:nvPicPr>
          <p:cNvPr id="7" name="Рисунок 6" descr="Новый рисунок (4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4572008"/>
            <a:ext cx="1912514" cy="1428760"/>
          </a:xfrm>
          <a:prstGeom prst="rect">
            <a:avLst/>
          </a:prstGeom>
        </p:spPr>
      </p:pic>
      <p:pic>
        <p:nvPicPr>
          <p:cNvPr id="8" name="Рисунок 7" descr="Новый рисунок (2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428868"/>
            <a:ext cx="3411163" cy="2254335"/>
          </a:xfrm>
          <a:prstGeom prst="rect">
            <a:avLst/>
          </a:prstGeom>
        </p:spPr>
      </p:pic>
      <p:pic>
        <p:nvPicPr>
          <p:cNvPr id="9" name="Рисунок 8" descr="the Houses of Parlame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4572008"/>
            <a:ext cx="1647619" cy="1647619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88328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9600" b="1" dirty="0" smtClean="0">
                <a:solidFill>
                  <a:srgbClr val="7030A0"/>
                </a:solidFill>
              </a:rPr>
              <a:t>It will be interesting to visit London.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</TotalTime>
  <Words>73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Презентация PowerPoint</vt:lpstr>
      <vt:lpstr>Faces of London</vt:lpstr>
      <vt:lpstr>“When a man is                 of London he is        of life”</vt:lpstr>
      <vt:lpstr>Презентация PowerPoint</vt:lpstr>
      <vt:lpstr>People who live in London are</vt:lpstr>
      <vt:lpstr>are proudof  which are full of</vt:lpstr>
      <vt:lpstr>London is associated with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Faces of London</dc:title>
  <dc:creator>Венера Узбековна</dc:creator>
  <cp:lastModifiedBy>Венера Узбековна</cp:lastModifiedBy>
  <cp:revision>23</cp:revision>
  <dcterms:modified xsi:type="dcterms:W3CDTF">2015-01-31T17:56:25Z</dcterms:modified>
</cp:coreProperties>
</file>