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72" r:id="rId2"/>
    <p:sldId id="271" r:id="rId3"/>
    <p:sldId id="267" r:id="rId4"/>
    <p:sldId id="256" r:id="rId5"/>
    <p:sldId id="257" r:id="rId6"/>
    <p:sldId id="258" r:id="rId7"/>
    <p:sldId id="268" r:id="rId8"/>
    <p:sldId id="259" r:id="rId9"/>
    <p:sldId id="260" r:id="rId10"/>
    <p:sldId id="261" r:id="rId11"/>
    <p:sldId id="262" r:id="rId12"/>
    <p:sldId id="269" r:id="rId13"/>
    <p:sldId id="264" r:id="rId14"/>
    <p:sldId id="270" r:id="rId15"/>
    <p:sldId id="265" r:id="rId16"/>
    <p:sldId id="266" r:id="rId17"/>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Trebuchet MS" pitchFamily="34" charset="0"/>
        <a:ea typeface="+mn-ea"/>
        <a:cs typeface="+mn-cs"/>
      </a:defRPr>
    </a:lvl1pPr>
    <a:lvl2pPr marL="457200" algn="l" rtl="0" eaLnBrk="0" fontAlgn="base" hangingPunct="0">
      <a:spcBef>
        <a:spcPct val="0"/>
      </a:spcBef>
      <a:spcAft>
        <a:spcPct val="0"/>
      </a:spcAft>
      <a:defRPr kern="1200">
        <a:solidFill>
          <a:schemeClr val="tx1"/>
        </a:solidFill>
        <a:latin typeface="Trebuchet MS" pitchFamily="34" charset="0"/>
        <a:ea typeface="+mn-ea"/>
        <a:cs typeface="+mn-cs"/>
      </a:defRPr>
    </a:lvl2pPr>
    <a:lvl3pPr marL="914400" algn="l" rtl="0" eaLnBrk="0" fontAlgn="base" hangingPunct="0">
      <a:spcBef>
        <a:spcPct val="0"/>
      </a:spcBef>
      <a:spcAft>
        <a:spcPct val="0"/>
      </a:spcAft>
      <a:defRPr kern="1200">
        <a:solidFill>
          <a:schemeClr val="tx1"/>
        </a:solidFill>
        <a:latin typeface="Trebuchet MS" pitchFamily="34" charset="0"/>
        <a:ea typeface="+mn-ea"/>
        <a:cs typeface="+mn-cs"/>
      </a:defRPr>
    </a:lvl3pPr>
    <a:lvl4pPr marL="1371600" algn="l" rtl="0" eaLnBrk="0" fontAlgn="base" hangingPunct="0">
      <a:spcBef>
        <a:spcPct val="0"/>
      </a:spcBef>
      <a:spcAft>
        <a:spcPct val="0"/>
      </a:spcAft>
      <a:defRPr kern="1200">
        <a:solidFill>
          <a:schemeClr val="tx1"/>
        </a:solidFill>
        <a:latin typeface="Trebuchet MS" pitchFamily="34" charset="0"/>
        <a:ea typeface="+mn-ea"/>
        <a:cs typeface="+mn-cs"/>
      </a:defRPr>
    </a:lvl4pPr>
    <a:lvl5pPr marL="1828800" algn="l" rtl="0" eaLnBrk="0" fontAlgn="base" hangingPunct="0">
      <a:spcBef>
        <a:spcPct val="0"/>
      </a:spcBef>
      <a:spcAft>
        <a:spcPct val="0"/>
      </a:spcAft>
      <a:defRPr kern="1200">
        <a:solidFill>
          <a:schemeClr val="tx1"/>
        </a:solidFill>
        <a:latin typeface="Trebuchet MS" pitchFamily="34" charset="0"/>
        <a:ea typeface="+mn-ea"/>
        <a:cs typeface="+mn-cs"/>
      </a:defRPr>
    </a:lvl5pPr>
    <a:lvl6pPr marL="2286000" algn="l" defTabSz="914400" rtl="0" eaLnBrk="1" latinLnBrk="0" hangingPunct="1">
      <a:defRPr kern="1200">
        <a:solidFill>
          <a:schemeClr val="tx1"/>
        </a:solidFill>
        <a:latin typeface="Trebuchet MS" pitchFamily="34" charset="0"/>
        <a:ea typeface="+mn-ea"/>
        <a:cs typeface="+mn-cs"/>
      </a:defRPr>
    </a:lvl6pPr>
    <a:lvl7pPr marL="2743200" algn="l" defTabSz="914400" rtl="0" eaLnBrk="1" latinLnBrk="0" hangingPunct="1">
      <a:defRPr kern="1200">
        <a:solidFill>
          <a:schemeClr val="tx1"/>
        </a:solidFill>
        <a:latin typeface="Trebuchet MS" pitchFamily="34" charset="0"/>
        <a:ea typeface="+mn-ea"/>
        <a:cs typeface="+mn-cs"/>
      </a:defRPr>
    </a:lvl7pPr>
    <a:lvl8pPr marL="3200400" algn="l" defTabSz="914400" rtl="0" eaLnBrk="1" latinLnBrk="0" hangingPunct="1">
      <a:defRPr kern="1200">
        <a:solidFill>
          <a:schemeClr val="tx1"/>
        </a:solidFill>
        <a:latin typeface="Trebuchet MS" pitchFamily="34" charset="0"/>
        <a:ea typeface="+mn-ea"/>
        <a:cs typeface="+mn-cs"/>
      </a:defRPr>
    </a:lvl8pPr>
    <a:lvl9pPr marL="3657600" algn="l" defTabSz="914400" rtl="0" eaLnBrk="1" latinLnBrk="0" hangingPunct="1">
      <a:defRPr kern="1200">
        <a:solidFill>
          <a:schemeClr val="tx1"/>
        </a:solidFill>
        <a:latin typeface="Trebuchet MS"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p:cViewPr>
        <p:scale>
          <a:sx n="82" d="100"/>
          <a:sy n="82" d="100"/>
        </p:scale>
        <p:origin x="-8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0FB2690F-2361-42DA-BD82-975F1281B2E8}" type="datetimeFigureOut">
              <a:rPr lang="ru-RU"/>
              <a:pPr>
                <a:defRPr/>
              </a:pPr>
              <a:t>14.02.2015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BF4A0E7E-F6E3-49CA-AC27-1CEABE7564C9}" type="slidenum">
              <a:rPr lang="ru-RU" altLang="ru-RU"/>
              <a:pPr/>
              <a:t>‹#›</a:t>
            </a:fld>
            <a:endParaRPr lang="ru-RU" altLang="ru-RU"/>
          </a:p>
        </p:txBody>
      </p:sp>
    </p:spTree>
    <p:extLst>
      <p:ext uri="{BB962C8B-B14F-4D97-AF65-F5344CB8AC3E}">
        <p14:creationId xmlns:p14="http://schemas.microsoft.com/office/powerpoint/2010/main" val="1302500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ltLang="ru-RU" smtClean="0"/>
          </a:p>
        </p:txBody>
      </p:sp>
      <p:sp>
        <p:nvSpPr>
          <p:cNvPr id="10244"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fld id="{8F409985-39D7-4A6B-ACBC-CAE03B4585F6}" type="slidenum">
              <a:rPr lang="ru-RU" altLang="ru-RU">
                <a:latin typeface="Calibri" pitchFamily="34" charset="0"/>
              </a:rPr>
              <a:pPr/>
              <a:t>4</a:t>
            </a:fld>
            <a:endParaRPr lang="ru-RU" altLang="ru-RU">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ltLang="ru-RU" smtClean="0"/>
          </a:p>
        </p:txBody>
      </p:sp>
      <p:sp>
        <p:nvSpPr>
          <p:cNvPr id="31748"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fld id="{4C6180CF-055D-4B12-A614-BBF40181DCAC}" type="slidenum">
              <a:rPr lang="ru-RU" altLang="ru-RU">
                <a:latin typeface="Calibri" pitchFamily="34" charset="0"/>
              </a:rPr>
              <a:pPr/>
              <a:t>16</a:t>
            </a:fld>
            <a:endParaRPr lang="ru-RU" altLang="ru-RU">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ltLang="ru-RU" smtClean="0"/>
          </a:p>
        </p:txBody>
      </p:sp>
      <p:sp>
        <p:nvSpPr>
          <p:cNvPr id="12292"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fld id="{66C49380-060D-48E5-8408-D54625DB682B}" type="slidenum">
              <a:rPr lang="ru-RU" altLang="ru-RU">
                <a:latin typeface="Calibri" pitchFamily="34" charset="0"/>
              </a:rPr>
              <a:pPr/>
              <a:t>5</a:t>
            </a:fld>
            <a:endParaRPr lang="ru-RU" altLang="ru-RU">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ltLang="ru-RU" smtClean="0"/>
          </a:p>
        </p:txBody>
      </p:sp>
      <p:sp>
        <p:nvSpPr>
          <p:cNvPr id="14340"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fld id="{BC292899-E1F1-49C9-954B-75997D87BD94}" type="slidenum">
              <a:rPr lang="ru-RU" altLang="ru-RU">
                <a:latin typeface="Calibri" pitchFamily="34" charset="0"/>
              </a:rPr>
              <a:pPr/>
              <a:t>6</a:t>
            </a:fld>
            <a:endParaRPr lang="ru-RU" altLang="ru-RU">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ltLang="ru-RU" smtClean="0"/>
          </a:p>
        </p:txBody>
      </p:sp>
      <p:sp>
        <p:nvSpPr>
          <p:cNvPr id="17412"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fld id="{77DD35CA-34A9-40ED-81F8-3C2A1510B8B4}" type="slidenum">
              <a:rPr lang="ru-RU" altLang="ru-RU">
                <a:latin typeface="Calibri" pitchFamily="34" charset="0"/>
              </a:rPr>
              <a:pPr/>
              <a:t>8</a:t>
            </a:fld>
            <a:endParaRPr lang="ru-RU" altLang="ru-RU">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ltLang="ru-RU" smtClean="0"/>
          </a:p>
        </p:txBody>
      </p:sp>
      <p:sp>
        <p:nvSpPr>
          <p:cNvPr id="19460"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fld id="{EBE97F04-6C75-4EE4-A8EB-690F7BBAF4CE}" type="slidenum">
              <a:rPr lang="ru-RU" altLang="ru-RU">
                <a:latin typeface="Calibri" pitchFamily="34" charset="0"/>
              </a:rPr>
              <a:pPr/>
              <a:t>9</a:t>
            </a:fld>
            <a:endParaRPr lang="ru-RU" altLang="ru-RU">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ltLang="ru-RU" smtClean="0"/>
          </a:p>
        </p:txBody>
      </p:sp>
      <p:sp>
        <p:nvSpPr>
          <p:cNvPr id="21508"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fld id="{4B6A0223-2C62-464F-950D-7C33F3D6B936}" type="slidenum">
              <a:rPr lang="ru-RU" altLang="ru-RU">
                <a:latin typeface="Calibri" pitchFamily="34" charset="0"/>
              </a:rPr>
              <a:pPr/>
              <a:t>10</a:t>
            </a:fld>
            <a:endParaRPr lang="ru-RU" altLang="ru-RU">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ltLang="ru-RU" smtClean="0"/>
          </a:p>
        </p:txBody>
      </p:sp>
      <p:sp>
        <p:nvSpPr>
          <p:cNvPr id="2355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fld id="{8D215082-C84F-45F8-B868-7BED1F5D4153}" type="slidenum">
              <a:rPr lang="ru-RU" altLang="ru-RU">
                <a:latin typeface="Calibri" pitchFamily="34" charset="0"/>
              </a:rPr>
              <a:pPr/>
              <a:t>11</a:t>
            </a:fld>
            <a:endParaRPr lang="ru-RU" altLang="ru-RU">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ltLang="ru-RU" smtClean="0"/>
          </a:p>
        </p:txBody>
      </p:sp>
      <p:sp>
        <p:nvSpPr>
          <p:cNvPr id="26628"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fld id="{F4EBA4EB-DE43-4DCB-B0F9-8E3355AE004B}" type="slidenum">
              <a:rPr lang="ru-RU" altLang="ru-RU">
                <a:latin typeface="Calibri" pitchFamily="34" charset="0"/>
              </a:rPr>
              <a:pPr/>
              <a:t>13</a:t>
            </a:fld>
            <a:endParaRPr lang="ru-RU" altLang="ru-RU">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ltLang="ru-RU" smtClean="0"/>
          </a:p>
        </p:txBody>
      </p:sp>
      <p:sp>
        <p:nvSpPr>
          <p:cNvPr id="29700"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fld id="{A9DFA564-A2A3-4D4E-A858-C18BAC4E9BD2}" type="slidenum">
              <a:rPr lang="ru-RU" altLang="ru-RU">
                <a:latin typeface="Calibri" pitchFamily="34" charset="0"/>
              </a:rPr>
              <a:pPr/>
              <a:t>15</a:t>
            </a:fld>
            <a:endParaRPr lang="ru-RU" altLang="ru-RU">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flipH="1">
            <a:off x="2667000" y="0"/>
            <a:ext cx="6477000" cy="6858000"/>
          </a:xfrm>
          <a:prstGeom prst="rect">
            <a:avLst/>
          </a:prstGeom>
          <a:blipFill>
            <a:blip r:embed="rId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sp>
        <p:nvSpPr>
          <p:cNvPr id="5" name="Прямая соединительная линия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eaLnBrk="1" fontAlgn="auto" hangingPunct="1">
              <a:spcBef>
                <a:spcPts val="0"/>
              </a:spcBef>
              <a:spcAft>
                <a:spcPts val="0"/>
              </a:spcAft>
              <a:defRPr/>
            </a:pPr>
            <a:endParaRPr lang="en-US">
              <a:latin typeface="+mn-lt"/>
            </a:endParaRPr>
          </a:p>
        </p:txBody>
      </p:sp>
      <p:sp>
        <p:nvSpPr>
          <p:cNvPr id="12" name="Заголовок 11"/>
          <p:cNvSpPr>
            <a:spLocks noGrp="1"/>
          </p:cNvSpPr>
          <p:nvPr>
            <p:ph type="ctrTitle"/>
          </p:nvPr>
        </p:nvSpPr>
        <p:spPr>
          <a:xfrm>
            <a:off x="3366868" y="533400"/>
            <a:ext cx="5105400" cy="2868168"/>
          </a:xfrm>
        </p:spPr>
        <p:txBody>
          <a:bodyPr>
            <a:noAutofit/>
          </a:bodyPr>
          <a:lstStyle>
            <a:lvl1pPr algn="r">
              <a:defRPr sz="4200" b="1"/>
            </a:lvl1pPr>
            <a:extLst/>
          </a:lstStyle>
          <a:p>
            <a:r>
              <a:rPr lang="ru-RU" smtClean="0"/>
              <a:t>Образец заголовка</a:t>
            </a:r>
            <a:endParaRPr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6" name="Дата 30"/>
          <p:cNvSpPr>
            <a:spLocks noGrp="1"/>
          </p:cNvSpPr>
          <p:nvPr>
            <p:ph type="dt" sz="half" idx="10"/>
          </p:nvPr>
        </p:nvSpPr>
        <p:spPr>
          <a:xfrm>
            <a:off x="5870575" y="6557963"/>
            <a:ext cx="2003425" cy="227012"/>
          </a:xfrm>
        </p:spPr>
        <p:txBody>
          <a:bodyPr/>
          <a:lstStyle>
            <a:lvl1pPr>
              <a:defRPr lang="en-US" smtClean="0">
                <a:solidFill>
                  <a:srgbClr val="FFFFFF"/>
                </a:solidFill>
              </a:defRPr>
            </a:lvl1pPr>
            <a:extLst/>
          </a:lstStyle>
          <a:p>
            <a:pPr>
              <a:defRPr/>
            </a:pPr>
            <a:fld id="{6AC38054-88CC-47AF-BE5D-D371EEEB2DE5}" type="datetimeFigureOut">
              <a:rPr lang="ru-RU"/>
              <a:pPr>
                <a:defRPr/>
              </a:pPr>
              <a:t>14.02.2015</a:t>
            </a:fld>
            <a:endParaRPr lang="ru-RU"/>
          </a:p>
        </p:txBody>
      </p:sp>
      <p:sp>
        <p:nvSpPr>
          <p:cNvPr id="7" name="Нижний колонтитул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ru-RU"/>
          </a:p>
        </p:txBody>
      </p:sp>
      <p:sp>
        <p:nvSpPr>
          <p:cNvPr id="8" name="Номер слайда 28"/>
          <p:cNvSpPr>
            <a:spLocks noGrp="1"/>
          </p:cNvSpPr>
          <p:nvPr>
            <p:ph type="sldNum" sz="quarter" idx="12"/>
          </p:nvPr>
        </p:nvSpPr>
        <p:spPr>
          <a:xfrm>
            <a:off x="7880350" y="6556375"/>
            <a:ext cx="588963" cy="228600"/>
          </a:xfrm>
        </p:spPr>
        <p:txBody>
          <a:bodyPr/>
          <a:lstStyle>
            <a:lvl1pPr>
              <a:defRPr>
                <a:solidFill>
                  <a:srgbClr val="FFFFFF"/>
                </a:solidFill>
              </a:defRPr>
            </a:lvl1pPr>
          </a:lstStyle>
          <a:p>
            <a:fld id="{EB3E13DA-9A12-4DE2-94A2-6CAB433761AE}" type="slidenum">
              <a:rPr lang="ru-RU" altLang="ru-RU"/>
              <a:pPr/>
              <a:t>‹#›</a:t>
            </a:fld>
            <a:endParaRPr lang="ru-RU" altLang="ru-RU"/>
          </a:p>
        </p:txBody>
      </p:sp>
    </p:spTree>
    <p:extLst>
      <p:ext uri="{BB962C8B-B14F-4D97-AF65-F5344CB8AC3E}">
        <p14:creationId xmlns:p14="http://schemas.microsoft.com/office/powerpoint/2010/main" val="2133014224"/>
      </p:ext>
    </p:extLst>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6"/>
          <p:cNvSpPr>
            <a:spLocks noGrp="1"/>
          </p:cNvSpPr>
          <p:nvPr>
            <p:ph type="dt" sz="half" idx="10"/>
          </p:nvPr>
        </p:nvSpPr>
        <p:spPr/>
        <p:txBody>
          <a:bodyPr/>
          <a:lstStyle>
            <a:lvl1pPr>
              <a:defRPr/>
            </a:lvl1pPr>
          </a:lstStyle>
          <a:p>
            <a:pPr>
              <a:defRPr/>
            </a:pPr>
            <a:fld id="{57B2F6BA-2E30-44DB-9837-CB6CED09980A}" type="datetimeFigureOut">
              <a:rPr lang="ru-RU"/>
              <a:pPr>
                <a:defRPr/>
              </a:pPr>
              <a:t>14.02.2015</a:t>
            </a:fld>
            <a:endParaRPr lang="ru-RU"/>
          </a:p>
        </p:txBody>
      </p:sp>
      <p:sp>
        <p:nvSpPr>
          <p:cNvPr id="5" name="Нижний колонтитул 3"/>
          <p:cNvSpPr>
            <a:spLocks noGrp="1"/>
          </p:cNvSpPr>
          <p:nvPr>
            <p:ph type="ftr" sz="quarter" idx="11"/>
          </p:nvPr>
        </p:nvSpPr>
        <p:spPr/>
        <p:txBody>
          <a:bodyPr/>
          <a:lstStyle>
            <a:lvl1pPr>
              <a:defRPr/>
            </a:lvl1pPr>
          </a:lstStyle>
          <a:p>
            <a:pPr>
              <a:defRPr/>
            </a:pPr>
            <a:endParaRPr lang="ru-RU"/>
          </a:p>
        </p:txBody>
      </p:sp>
      <p:sp>
        <p:nvSpPr>
          <p:cNvPr id="6" name="Номер слайда 15"/>
          <p:cNvSpPr>
            <a:spLocks noGrp="1"/>
          </p:cNvSpPr>
          <p:nvPr>
            <p:ph type="sldNum" sz="quarter" idx="12"/>
          </p:nvPr>
        </p:nvSpPr>
        <p:spPr/>
        <p:txBody>
          <a:bodyPr/>
          <a:lstStyle>
            <a:lvl1pPr>
              <a:defRPr/>
            </a:lvl1pPr>
          </a:lstStyle>
          <a:p>
            <a:fld id="{4C625A5F-AC59-44EC-94FB-0C7D4D94A96E}" type="slidenum">
              <a:rPr lang="ru-RU" altLang="ru-RU"/>
              <a:pPr/>
              <a:t>‹#›</a:t>
            </a:fld>
            <a:endParaRPr lang="ru-RU" altLang="ru-RU"/>
          </a:p>
        </p:txBody>
      </p:sp>
    </p:spTree>
    <p:extLst>
      <p:ext uri="{BB962C8B-B14F-4D97-AF65-F5344CB8AC3E}">
        <p14:creationId xmlns:p14="http://schemas.microsoft.com/office/powerpoint/2010/main" val="3599595295"/>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a:xfrm>
            <a:off x="4243388" y="6557963"/>
            <a:ext cx="2001837" cy="227012"/>
          </a:xfrm>
        </p:spPr>
        <p:txBody>
          <a:bodyPr/>
          <a:lstStyle>
            <a:lvl1pPr>
              <a:defRPr/>
            </a:lvl1pPr>
            <a:extLst/>
          </a:lstStyle>
          <a:p>
            <a:pPr>
              <a:defRPr/>
            </a:pPr>
            <a:fld id="{D8945FC5-142E-4EAD-900B-60439A7C956B}" type="datetimeFigureOut">
              <a:rPr lang="ru-RU"/>
              <a:pPr>
                <a:defRPr/>
              </a:pPr>
              <a:t>14.02.2015</a:t>
            </a:fld>
            <a:endParaRPr lang="ru-RU"/>
          </a:p>
        </p:txBody>
      </p:sp>
      <p:sp>
        <p:nvSpPr>
          <p:cNvPr id="5" name="Нижний колонтитул 4"/>
          <p:cNvSpPr>
            <a:spLocks noGrp="1"/>
          </p:cNvSpPr>
          <p:nvPr>
            <p:ph type="ftr" sz="quarter" idx="11"/>
          </p:nvPr>
        </p:nvSpPr>
        <p:spPr>
          <a:xfrm>
            <a:off x="457200" y="6556375"/>
            <a:ext cx="3657600" cy="228600"/>
          </a:xfrm>
        </p:spPr>
        <p:txBody>
          <a:bodyPr/>
          <a:lstStyle>
            <a:lvl1pPr>
              <a:defRPr/>
            </a:lvl1pPr>
            <a:extLst/>
          </a:lstStyle>
          <a:p>
            <a:pPr>
              <a:defRPr/>
            </a:pPr>
            <a:endParaRPr lang="ru-RU"/>
          </a:p>
        </p:txBody>
      </p:sp>
      <p:sp>
        <p:nvSpPr>
          <p:cNvPr id="6" name="Номер слайда 5"/>
          <p:cNvSpPr>
            <a:spLocks noGrp="1"/>
          </p:cNvSpPr>
          <p:nvPr>
            <p:ph type="sldNum" sz="quarter" idx="12"/>
          </p:nvPr>
        </p:nvSpPr>
        <p:spPr>
          <a:xfrm>
            <a:off x="6254750" y="6553200"/>
            <a:ext cx="587375" cy="228600"/>
          </a:xfrm>
        </p:spPr>
        <p:txBody>
          <a:bodyPr/>
          <a:lstStyle>
            <a:lvl1pPr>
              <a:defRPr/>
            </a:lvl1pPr>
          </a:lstStyle>
          <a:p>
            <a:fld id="{6AEF051E-9F16-48A8-8611-C6A06D1E4162}" type="slidenum">
              <a:rPr lang="ru-RU" altLang="ru-RU"/>
              <a:pPr/>
              <a:t>‹#›</a:t>
            </a:fld>
            <a:endParaRPr lang="ru-RU" altLang="ru-RU"/>
          </a:p>
        </p:txBody>
      </p:sp>
    </p:spTree>
    <p:extLst>
      <p:ext uri="{BB962C8B-B14F-4D97-AF65-F5344CB8AC3E}">
        <p14:creationId xmlns:p14="http://schemas.microsoft.com/office/powerpoint/2010/main" val="3322504343"/>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6"/>
          <p:cNvSpPr>
            <a:spLocks noGrp="1"/>
          </p:cNvSpPr>
          <p:nvPr>
            <p:ph type="dt" sz="half" idx="10"/>
          </p:nvPr>
        </p:nvSpPr>
        <p:spPr/>
        <p:txBody>
          <a:bodyPr/>
          <a:lstStyle>
            <a:lvl1pPr>
              <a:defRPr/>
            </a:lvl1pPr>
          </a:lstStyle>
          <a:p>
            <a:pPr>
              <a:defRPr/>
            </a:pPr>
            <a:fld id="{D29EA7F5-DF27-4148-B366-19CEB5B340BA}" type="datetimeFigureOut">
              <a:rPr lang="ru-RU"/>
              <a:pPr>
                <a:defRPr/>
              </a:pPr>
              <a:t>14.02.2015</a:t>
            </a:fld>
            <a:endParaRPr lang="ru-RU"/>
          </a:p>
        </p:txBody>
      </p:sp>
      <p:sp>
        <p:nvSpPr>
          <p:cNvPr id="5" name="Нижний колонтитул 3"/>
          <p:cNvSpPr>
            <a:spLocks noGrp="1"/>
          </p:cNvSpPr>
          <p:nvPr>
            <p:ph type="ftr" sz="quarter" idx="11"/>
          </p:nvPr>
        </p:nvSpPr>
        <p:spPr/>
        <p:txBody>
          <a:bodyPr/>
          <a:lstStyle>
            <a:lvl1pPr>
              <a:defRPr/>
            </a:lvl1pPr>
          </a:lstStyle>
          <a:p>
            <a:pPr>
              <a:defRPr/>
            </a:pPr>
            <a:endParaRPr lang="ru-RU"/>
          </a:p>
        </p:txBody>
      </p:sp>
      <p:sp>
        <p:nvSpPr>
          <p:cNvPr id="6" name="Номер слайда 15"/>
          <p:cNvSpPr>
            <a:spLocks noGrp="1"/>
          </p:cNvSpPr>
          <p:nvPr>
            <p:ph type="sldNum" sz="quarter" idx="12"/>
          </p:nvPr>
        </p:nvSpPr>
        <p:spPr/>
        <p:txBody>
          <a:bodyPr/>
          <a:lstStyle>
            <a:lvl1pPr>
              <a:defRPr/>
            </a:lvl1pPr>
          </a:lstStyle>
          <a:p>
            <a:fld id="{B5F61023-0A39-4B6B-9B51-EA2707108FF9}" type="slidenum">
              <a:rPr lang="ru-RU" altLang="ru-RU"/>
              <a:pPr/>
              <a:t>‹#›</a:t>
            </a:fld>
            <a:endParaRPr lang="ru-RU" altLang="ru-RU"/>
          </a:p>
        </p:txBody>
      </p:sp>
    </p:spTree>
    <p:extLst>
      <p:ext uri="{BB962C8B-B14F-4D97-AF65-F5344CB8AC3E}">
        <p14:creationId xmlns:p14="http://schemas.microsoft.com/office/powerpoint/2010/main" val="3550155576"/>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anchor="t"/>
          <a:lstStyle>
            <a:lvl1pPr algn="r">
              <a:buNone/>
              <a:defRPr sz="4200" b="1" cap="all"/>
            </a:lvl1pPr>
            <a:extLst/>
          </a:lstStyle>
          <a:p>
            <a:r>
              <a:rPr lang="ru-RU" smtClean="0"/>
              <a:t>Образец заголовка</a:t>
            </a:r>
            <a:endParaRPr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4" name="Дата 3"/>
          <p:cNvSpPr>
            <a:spLocks noGrp="1"/>
          </p:cNvSpPr>
          <p:nvPr>
            <p:ph type="dt" sz="half" idx="10"/>
          </p:nvPr>
        </p:nvSpPr>
        <p:spPr>
          <a:xfrm>
            <a:off x="4724400" y="6556375"/>
            <a:ext cx="2001838" cy="227013"/>
          </a:xfrm>
        </p:spPr>
        <p:txBody>
          <a:bodyPr/>
          <a:lstStyle>
            <a:lvl1pPr>
              <a:defRPr smtClean="0">
                <a:solidFill>
                  <a:schemeClr val="tx2"/>
                </a:solidFill>
              </a:defRPr>
            </a:lvl1pPr>
            <a:extLst/>
          </a:lstStyle>
          <a:p>
            <a:pPr>
              <a:defRPr/>
            </a:pPr>
            <a:fld id="{D2675E89-05DA-43C7-8796-D41D2991F306}" type="datetimeFigureOut">
              <a:rPr lang="ru-RU"/>
              <a:pPr>
                <a:defRPr/>
              </a:pPr>
              <a:t>14.02.2015</a:t>
            </a:fld>
            <a:endParaRPr lang="ru-RU"/>
          </a:p>
        </p:txBody>
      </p:sp>
      <p:sp>
        <p:nvSpPr>
          <p:cNvPr id="5" name="Нижний колонтитул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ru-RU"/>
          </a:p>
        </p:txBody>
      </p:sp>
      <p:sp>
        <p:nvSpPr>
          <p:cNvPr id="6" name="Номер слайда 5"/>
          <p:cNvSpPr>
            <a:spLocks noGrp="1"/>
          </p:cNvSpPr>
          <p:nvPr>
            <p:ph type="sldNum" sz="quarter" idx="12"/>
          </p:nvPr>
        </p:nvSpPr>
        <p:spPr>
          <a:xfrm>
            <a:off x="6734175" y="6554788"/>
            <a:ext cx="587375" cy="228600"/>
          </a:xfrm>
        </p:spPr>
        <p:txBody>
          <a:bodyPr/>
          <a:lstStyle>
            <a:lvl1pPr>
              <a:defRPr/>
            </a:lvl1pPr>
          </a:lstStyle>
          <a:p>
            <a:fld id="{A1B90767-A18D-4E3A-AB62-56D40E194597}" type="slidenum">
              <a:rPr lang="ru-RU" altLang="ru-RU"/>
              <a:pPr/>
              <a:t>‹#›</a:t>
            </a:fld>
            <a:endParaRPr lang="ru-RU" altLang="ru-RU"/>
          </a:p>
        </p:txBody>
      </p:sp>
    </p:spTree>
    <p:extLst>
      <p:ext uri="{BB962C8B-B14F-4D97-AF65-F5344CB8AC3E}">
        <p14:creationId xmlns:p14="http://schemas.microsoft.com/office/powerpoint/2010/main" val="2135203044"/>
      </p:ext>
    </p:extLst>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6"/>
          <p:cNvSpPr>
            <a:spLocks noGrp="1"/>
          </p:cNvSpPr>
          <p:nvPr>
            <p:ph type="dt" sz="half" idx="10"/>
          </p:nvPr>
        </p:nvSpPr>
        <p:spPr/>
        <p:txBody>
          <a:bodyPr/>
          <a:lstStyle>
            <a:lvl1pPr>
              <a:defRPr/>
            </a:lvl1pPr>
          </a:lstStyle>
          <a:p>
            <a:pPr>
              <a:defRPr/>
            </a:pPr>
            <a:fld id="{D3BDB750-4C5A-4A95-83FB-26BB51A045D9}" type="datetimeFigureOut">
              <a:rPr lang="ru-RU"/>
              <a:pPr>
                <a:defRPr/>
              </a:pPr>
              <a:t>14.02.2015</a:t>
            </a:fld>
            <a:endParaRPr lang="ru-RU"/>
          </a:p>
        </p:txBody>
      </p:sp>
      <p:sp>
        <p:nvSpPr>
          <p:cNvPr id="6" name="Нижний колонтитул 3"/>
          <p:cNvSpPr>
            <a:spLocks noGrp="1"/>
          </p:cNvSpPr>
          <p:nvPr>
            <p:ph type="ftr" sz="quarter" idx="11"/>
          </p:nvPr>
        </p:nvSpPr>
        <p:spPr/>
        <p:txBody>
          <a:bodyPr/>
          <a:lstStyle>
            <a:lvl1pPr>
              <a:defRPr/>
            </a:lvl1pPr>
          </a:lstStyle>
          <a:p>
            <a:pPr>
              <a:defRPr/>
            </a:pPr>
            <a:endParaRPr lang="ru-RU"/>
          </a:p>
        </p:txBody>
      </p:sp>
      <p:sp>
        <p:nvSpPr>
          <p:cNvPr id="7" name="Номер слайда 15"/>
          <p:cNvSpPr>
            <a:spLocks noGrp="1"/>
          </p:cNvSpPr>
          <p:nvPr>
            <p:ph type="sldNum" sz="quarter" idx="12"/>
          </p:nvPr>
        </p:nvSpPr>
        <p:spPr/>
        <p:txBody>
          <a:bodyPr/>
          <a:lstStyle>
            <a:lvl1pPr>
              <a:defRPr/>
            </a:lvl1pPr>
          </a:lstStyle>
          <a:p>
            <a:fld id="{196F9C9E-C6B9-450B-8BAF-9D84ECAC5C66}" type="slidenum">
              <a:rPr lang="ru-RU" altLang="ru-RU"/>
              <a:pPr/>
              <a:t>‹#›</a:t>
            </a:fld>
            <a:endParaRPr lang="ru-RU" altLang="ru-RU"/>
          </a:p>
        </p:txBody>
      </p:sp>
    </p:spTree>
    <p:extLst>
      <p:ext uri="{BB962C8B-B14F-4D97-AF65-F5344CB8AC3E}">
        <p14:creationId xmlns:p14="http://schemas.microsoft.com/office/powerpoint/2010/main" val="885431181"/>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26"/>
          <p:cNvSpPr>
            <a:spLocks noGrp="1"/>
          </p:cNvSpPr>
          <p:nvPr>
            <p:ph type="dt" sz="half" idx="10"/>
          </p:nvPr>
        </p:nvSpPr>
        <p:spPr/>
        <p:txBody>
          <a:bodyPr/>
          <a:lstStyle>
            <a:lvl1pPr>
              <a:defRPr/>
            </a:lvl1pPr>
          </a:lstStyle>
          <a:p>
            <a:pPr>
              <a:defRPr/>
            </a:pPr>
            <a:fld id="{2C92C0D1-A002-4BA9-87BB-1B27DB3C2135}" type="datetimeFigureOut">
              <a:rPr lang="ru-RU"/>
              <a:pPr>
                <a:defRPr/>
              </a:pPr>
              <a:t>14.02.2015</a:t>
            </a:fld>
            <a:endParaRPr lang="ru-RU"/>
          </a:p>
        </p:txBody>
      </p:sp>
      <p:sp>
        <p:nvSpPr>
          <p:cNvPr id="8" name="Нижний колонтитул 3"/>
          <p:cNvSpPr>
            <a:spLocks noGrp="1"/>
          </p:cNvSpPr>
          <p:nvPr>
            <p:ph type="ftr" sz="quarter" idx="11"/>
          </p:nvPr>
        </p:nvSpPr>
        <p:spPr/>
        <p:txBody>
          <a:bodyPr/>
          <a:lstStyle>
            <a:lvl1pPr>
              <a:defRPr/>
            </a:lvl1pPr>
          </a:lstStyle>
          <a:p>
            <a:pPr>
              <a:defRPr/>
            </a:pPr>
            <a:endParaRPr lang="ru-RU"/>
          </a:p>
        </p:txBody>
      </p:sp>
      <p:sp>
        <p:nvSpPr>
          <p:cNvPr id="9" name="Номер слайда 15"/>
          <p:cNvSpPr>
            <a:spLocks noGrp="1"/>
          </p:cNvSpPr>
          <p:nvPr>
            <p:ph type="sldNum" sz="quarter" idx="12"/>
          </p:nvPr>
        </p:nvSpPr>
        <p:spPr/>
        <p:txBody>
          <a:bodyPr/>
          <a:lstStyle>
            <a:lvl1pPr>
              <a:defRPr/>
            </a:lvl1pPr>
          </a:lstStyle>
          <a:p>
            <a:fld id="{FCD7E4C8-034D-42EA-8BB1-ED88303ED66E}" type="slidenum">
              <a:rPr lang="ru-RU" altLang="ru-RU"/>
              <a:pPr/>
              <a:t>‹#›</a:t>
            </a:fld>
            <a:endParaRPr lang="ru-RU" altLang="ru-RU"/>
          </a:p>
        </p:txBody>
      </p:sp>
    </p:spTree>
    <p:extLst>
      <p:ext uri="{BB962C8B-B14F-4D97-AF65-F5344CB8AC3E}">
        <p14:creationId xmlns:p14="http://schemas.microsoft.com/office/powerpoint/2010/main" val="1252405498"/>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lang="ru-RU" smtClean="0"/>
              <a:t>Образец заголовка</a:t>
            </a:r>
            <a:endParaRPr lang="en-US"/>
          </a:p>
        </p:txBody>
      </p:sp>
      <p:sp>
        <p:nvSpPr>
          <p:cNvPr id="3" name="Дата 26"/>
          <p:cNvSpPr>
            <a:spLocks noGrp="1"/>
          </p:cNvSpPr>
          <p:nvPr>
            <p:ph type="dt" sz="half" idx="10"/>
          </p:nvPr>
        </p:nvSpPr>
        <p:spPr/>
        <p:txBody>
          <a:bodyPr/>
          <a:lstStyle>
            <a:lvl1pPr>
              <a:defRPr/>
            </a:lvl1pPr>
          </a:lstStyle>
          <a:p>
            <a:pPr>
              <a:defRPr/>
            </a:pPr>
            <a:fld id="{6B405C9B-370F-4F34-B18D-488DF6902E21}" type="datetimeFigureOut">
              <a:rPr lang="ru-RU"/>
              <a:pPr>
                <a:defRPr/>
              </a:pPr>
              <a:t>14.02.2015</a:t>
            </a:fld>
            <a:endParaRPr lang="ru-RU"/>
          </a:p>
        </p:txBody>
      </p:sp>
      <p:sp>
        <p:nvSpPr>
          <p:cNvPr id="4" name="Нижний колонтитул 3"/>
          <p:cNvSpPr>
            <a:spLocks noGrp="1"/>
          </p:cNvSpPr>
          <p:nvPr>
            <p:ph type="ftr" sz="quarter" idx="11"/>
          </p:nvPr>
        </p:nvSpPr>
        <p:spPr/>
        <p:txBody>
          <a:bodyPr/>
          <a:lstStyle>
            <a:lvl1pPr>
              <a:defRPr/>
            </a:lvl1pPr>
          </a:lstStyle>
          <a:p>
            <a:pPr>
              <a:defRPr/>
            </a:pPr>
            <a:endParaRPr lang="ru-RU"/>
          </a:p>
        </p:txBody>
      </p:sp>
      <p:sp>
        <p:nvSpPr>
          <p:cNvPr id="5" name="Номер слайда 15"/>
          <p:cNvSpPr>
            <a:spLocks noGrp="1"/>
          </p:cNvSpPr>
          <p:nvPr>
            <p:ph type="sldNum" sz="quarter" idx="12"/>
          </p:nvPr>
        </p:nvSpPr>
        <p:spPr/>
        <p:txBody>
          <a:bodyPr/>
          <a:lstStyle>
            <a:lvl1pPr>
              <a:defRPr/>
            </a:lvl1pPr>
          </a:lstStyle>
          <a:p>
            <a:fld id="{2C8CB3E7-193E-4A72-802F-52FBFE8214B1}" type="slidenum">
              <a:rPr lang="ru-RU" altLang="ru-RU"/>
              <a:pPr/>
              <a:t>‹#›</a:t>
            </a:fld>
            <a:endParaRPr lang="ru-RU" altLang="ru-RU"/>
          </a:p>
        </p:txBody>
      </p:sp>
    </p:spTree>
    <p:extLst>
      <p:ext uri="{BB962C8B-B14F-4D97-AF65-F5344CB8AC3E}">
        <p14:creationId xmlns:p14="http://schemas.microsoft.com/office/powerpoint/2010/main" val="3152363361"/>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26"/>
          <p:cNvSpPr>
            <a:spLocks noGrp="1"/>
          </p:cNvSpPr>
          <p:nvPr>
            <p:ph type="dt" sz="half" idx="10"/>
          </p:nvPr>
        </p:nvSpPr>
        <p:spPr/>
        <p:txBody>
          <a:bodyPr/>
          <a:lstStyle>
            <a:lvl1pPr>
              <a:defRPr/>
            </a:lvl1pPr>
          </a:lstStyle>
          <a:p>
            <a:pPr>
              <a:defRPr/>
            </a:pPr>
            <a:fld id="{43FA613E-55A0-4E12-BCD7-2F0B90BDAB31}" type="datetimeFigureOut">
              <a:rPr lang="ru-RU"/>
              <a:pPr>
                <a:defRPr/>
              </a:pPr>
              <a:t>14.02.2015</a:t>
            </a:fld>
            <a:endParaRPr lang="ru-RU"/>
          </a:p>
        </p:txBody>
      </p:sp>
      <p:sp>
        <p:nvSpPr>
          <p:cNvPr id="3" name="Нижний колонтитул 3"/>
          <p:cNvSpPr>
            <a:spLocks noGrp="1"/>
          </p:cNvSpPr>
          <p:nvPr>
            <p:ph type="ftr" sz="quarter" idx="11"/>
          </p:nvPr>
        </p:nvSpPr>
        <p:spPr/>
        <p:txBody>
          <a:bodyPr/>
          <a:lstStyle>
            <a:lvl1pPr>
              <a:defRPr/>
            </a:lvl1pPr>
          </a:lstStyle>
          <a:p>
            <a:pPr>
              <a:defRPr/>
            </a:pPr>
            <a:endParaRPr lang="ru-RU"/>
          </a:p>
        </p:txBody>
      </p:sp>
      <p:sp>
        <p:nvSpPr>
          <p:cNvPr id="4" name="Номер слайда 15"/>
          <p:cNvSpPr>
            <a:spLocks noGrp="1"/>
          </p:cNvSpPr>
          <p:nvPr>
            <p:ph type="sldNum" sz="quarter" idx="12"/>
          </p:nvPr>
        </p:nvSpPr>
        <p:spPr/>
        <p:txBody>
          <a:bodyPr/>
          <a:lstStyle>
            <a:lvl1pPr>
              <a:defRPr/>
            </a:lvl1pPr>
          </a:lstStyle>
          <a:p>
            <a:fld id="{7DCC61EF-21CA-4669-97AD-8CCEAEE47BD5}" type="slidenum">
              <a:rPr lang="ru-RU" altLang="ru-RU"/>
              <a:pPr/>
              <a:t>‹#›</a:t>
            </a:fld>
            <a:endParaRPr lang="ru-RU" altLang="ru-RU"/>
          </a:p>
        </p:txBody>
      </p:sp>
    </p:spTree>
    <p:extLst>
      <p:ext uri="{BB962C8B-B14F-4D97-AF65-F5344CB8AC3E}">
        <p14:creationId xmlns:p14="http://schemas.microsoft.com/office/powerpoint/2010/main" val="304749166"/>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ru-RU" smtClean="0"/>
              <a:t>Образец заголовка</a:t>
            </a:r>
            <a:endParaRPr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6"/>
          <p:cNvSpPr>
            <a:spLocks noGrp="1"/>
          </p:cNvSpPr>
          <p:nvPr>
            <p:ph type="dt" sz="half" idx="10"/>
          </p:nvPr>
        </p:nvSpPr>
        <p:spPr/>
        <p:txBody>
          <a:bodyPr/>
          <a:lstStyle>
            <a:lvl1pPr>
              <a:defRPr/>
            </a:lvl1pPr>
          </a:lstStyle>
          <a:p>
            <a:pPr>
              <a:defRPr/>
            </a:pPr>
            <a:fld id="{6B840EBC-226A-4B9A-AC19-554DED95D55F}" type="datetimeFigureOut">
              <a:rPr lang="ru-RU"/>
              <a:pPr>
                <a:defRPr/>
              </a:pPr>
              <a:t>14.02.2015</a:t>
            </a:fld>
            <a:endParaRPr lang="ru-RU"/>
          </a:p>
        </p:txBody>
      </p:sp>
      <p:sp>
        <p:nvSpPr>
          <p:cNvPr id="6" name="Нижний колонтитул 3"/>
          <p:cNvSpPr>
            <a:spLocks noGrp="1"/>
          </p:cNvSpPr>
          <p:nvPr>
            <p:ph type="ftr" sz="quarter" idx="11"/>
          </p:nvPr>
        </p:nvSpPr>
        <p:spPr/>
        <p:txBody>
          <a:bodyPr/>
          <a:lstStyle>
            <a:lvl1pPr>
              <a:defRPr/>
            </a:lvl1pPr>
          </a:lstStyle>
          <a:p>
            <a:pPr>
              <a:defRPr/>
            </a:pPr>
            <a:endParaRPr lang="ru-RU"/>
          </a:p>
        </p:txBody>
      </p:sp>
      <p:sp>
        <p:nvSpPr>
          <p:cNvPr id="7" name="Номер слайда 15"/>
          <p:cNvSpPr>
            <a:spLocks noGrp="1"/>
          </p:cNvSpPr>
          <p:nvPr>
            <p:ph type="sldNum" sz="quarter" idx="12"/>
          </p:nvPr>
        </p:nvSpPr>
        <p:spPr/>
        <p:txBody>
          <a:bodyPr/>
          <a:lstStyle>
            <a:lvl1pPr>
              <a:defRPr/>
            </a:lvl1pPr>
          </a:lstStyle>
          <a:p>
            <a:fld id="{D03D4C79-E6D6-48B6-8491-426284F307D0}" type="slidenum">
              <a:rPr lang="ru-RU" altLang="ru-RU"/>
              <a:pPr/>
              <a:t>‹#›</a:t>
            </a:fld>
            <a:endParaRPr lang="ru-RU" altLang="ru-RU"/>
          </a:p>
        </p:txBody>
      </p:sp>
    </p:spTree>
    <p:extLst>
      <p:ext uri="{BB962C8B-B14F-4D97-AF65-F5344CB8AC3E}">
        <p14:creationId xmlns:p14="http://schemas.microsoft.com/office/powerpoint/2010/main" val="2927690119"/>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Прямоугольник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sp>
        <p:nvSpPr>
          <p:cNvPr id="6" name="Прямоугольник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sp>
        <p:nvSpPr>
          <p:cNvPr id="2" name="Заголовок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ru-RU" smtClean="0"/>
              <a:t>Образец заголовка</a:t>
            </a:r>
            <a:endParaRPr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ru-RU" smtClean="0"/>
              <a:t>Образец текста</a:t>
            </a:r>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ru-RU" noProof="0" smtClean="0"/>
              <a:t>Вставка рисунка</a:t>
            </a:r>
            <a:endParaRPr lang="en-US" noProof="0" dirty="0"/>
          </a:p>
        </p:txBody>
      </p:sp>
      <p:sp>
        <p:nvSpPr>
          <p:cNvPr id="7" name="Дата 4"/>
          <p:cNvSpPr>
            <a:spLocks noGrp="1"/>
          </p:cNvSpPr>
          <p:nvPr>
            <p:ph type="dt" sz="half" idx="10"/>
          </p:nvPr>
        </p:nvSpPr>
        <p:spPr/>
        <p:txBody>
          <a:bodyPr/>
          <a:lstStyle>
            <a:lvl1pPr>
              <a:defRPr/>
            </a:lvl1pPr>
            <a:extLst/>
          </a:lstStyle>
          <a:p>
            <a:pPr>
              <a:defRPr/>
            </a:pPr>
            <a:fld id="{B83FE00A-9B3B-4DB5-A654-F631251F3023}" type="datetimeFigureOut">
              <a:rPr lang="ru-RU"/>
              <a:pPr>
                <a:defRPr/>
              </a:pPr>
              <a:t>14.02.2015</a:t>
            </a:fld>
            <a:endParaRPr lang="ru-RU"/>
          </a:p>
        </p:txBody>
      </p:sp>
      <p:sp>
        <p:nvSpPr>
          <p:cNvPr id="8" name="Нижний колонтитул 5"/>
          <p:cNvSpPr>
            <a:spLocks noGrp="1"/>
          </p:cNvSpPr>
          <p:nvPr>
            <p:ph type="ftr" sz="quarter" idx="11"/>
          </p:nvPr>
        </p:nvSpPr>
        <p:spPr/>
        <p:txBody>
          <a:bodyPr/>
          <a:lstStyle>
            <a:lvl1pPr>
              <a:defRPr/>
            </a:lvl1pPr>
            <a:extLst/>
          </a:lstStyle>
          <a:p>
            <a:pPr>
              <a:defRPr/>
            </a:pPr>
            <a:endParaRPr lang="ru-RU"/>
          </a:p>
        </p:txBody>
      </p:sp>
      <p:sp>
        <p:nvSpPr>
          <p:cNvPr id="9" name="Номер слайда 6"/>
          <p:cNvSpPr>
            <a:spLocks noGrp="1"/>
          </p:cNvSpPr>
          <p:nvPr>
            <p:ph type="sldNum" sz="quarter" idx="12"/>
          </p:nvPr>
        </p:nvSpPr>
        <p:spPr/>
        <p:txBody>
          <a:bodyPr/>
          <a:lstStyle>
            <a:lvl1pPr>
              <a:defRPr/>
            </a:lvl1pPr>
          </a:lstStyle>
          <a:p>
            <a:fld id="{B49EA613-0D57-47FA-BAB6-D5DDFEAE66F9}" type="slidenum">
              <a:rPr lang="ru-RU" altLang="ru-RU"/>
              <a:pPr/>
              <a:t>‹#›</a:t>
            </a:fld>
            <a:endParaRPr lang="ru-RU" altLang="ru-RU"/>
          </a:p>
        </p:txBody>
      </p:sp>
    </p:spTree>
    <p:extLst>
      <p:ext uri="{BB962C8B-B14F-4D97-AF65-F5344CB8AC3E}">
        <p14:creationId xmlns:p14="http://schemas.microsoft.com/office/powerpoint/2010/main" val="3089813635"/>
      </p:ext>
    </p:extLst>
  </p:cSld>
  <p:clrMapOvr>
    <a:overrideClrMapping bg1="dk1" tx1="lt1" bg2="dk2" tx2="lt2" accent1="accent1" accent2="accent2" accent3="accent3" accent4="accent4" accent5="accent5" accent6="accent6" hlink="hlink" folHlink="folHlink"/>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fontAlgn="auto" hangingPunct="1">
              <a:spcBef>
                <a:spcPts val="0"/>
              </a:spcBef>
              <a:spcAft>
                <a:spcPts val="0"/>
              </a:spcAft>
              <a:defRPr/>
            </a:pPr>
            <a:endParaRPr lang="en-US"/>
          </a:p>
        </p:txBody>
      </p:sp>
      <p:sp>
        <p:nvSpPr>
          <p:cNvPr id="3" name="Заголовок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ru-RU" smtClean="0"/>
              <a:t>Образец заголовка</a:t>
            </a:r>
            <a:endParaRPr lang="en-US"/>
          </a:p>
        </p:txBody>
      </p:sp>
      <p:sp>
        <p:nvSpPr>
          <p:cNvPr id="1030" name="Текст 30"/>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27" name="Дата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smtClean="0">
                <a:solidFill>
                  <a:schemeClr val="tx2"/>
                </a:solidFill>
                <a:latin typeface="+mn-lt"/>
              </a:defRPr>
            </a:lvl1pPr>
            <a:extLst/>
          </a:lstStyle>
          <a:p>
            <a:pPr>
              <a:defRPr/>
            </a:pPr>
            <a:fld id="{C3ECD3D1-6F34-41A5-BD72-D427389CDB7E}" type="datetimeFigureOut">
              <a:rPr lang="ru-RU"/>
              <a:pPr>
                <a:defRPr/>
              </a:pPr>
              <a:t>14.02.2015</a:t>
            </a:fld>
            <a:endParaRPr lang="ru-RU"/>
          </a:p>
        </p:txBody>
      </p:sp>
      <p:sp>
        <p:nvSpPr>
          <p:cNvPr id="4" name="Нижний колонтитул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defRPr>
            </a:lvl1pPr>
            <a:extLst/>
          </a:lstStyle>
          <a:p>
            <a:pPr>
              <a:defRPr/>
            </a:pPr>
            <a:endParaRPr lang="ru-RU"/>
          </a:p>
        </p:txBody>
      </p:sp>
      <p:sp>
        <p:nvSpPr>
          <p:cNvPr id="16" name="Номер слайда 15"/>
          <p:cNvSpPr>
            <a:spLocks noGrp="1"/>
          </p:cNvSpPr>
          <p:nvPr>
            <p:ph type="sldNum" sz="quarter" idx="4"/>
          </p:nvPr>
        </p:nvSpPr>
        <p:spPr>
          <a:xfrm>
            <a:off x="6251575" y="6556375"/>
            <a:ext cx="588963" cy="228600"/>
          </a:xfrm>
          <a:prstGeom prst="rect">
            <a:avLst/>
          </a:prstGeom>
        </p:spPr>
        <p:txBody>
          <a:bodyPr vert="horz" wrap="square" lIns="0" tIns="0" rIns="0" bIns="0" numCol="1" anchor="b" anchorCtr="0" compatLnSpc="1">
            <a:prstTxWarp prst="textNoShape">
              <a:avLst/>
            </a:prstTxWarp>
          </a:bodyPr>
          <a:lstStyle>
            <a:lvl1pPr algn="r" eaLnBrk="1" hangingPunct="1">
              <a:defRPr sz="1100">
                <a:solidFill>
                  <a:schemeClr val="tx2"/>
                </a:solidFill>
              </a:defRPr>
            </a:lvl1pPr>
          </a:lstStyle>
          <a:p>
            <a:fld id="{6BE0D271-4B71-4B66-9917-30FC592DF413}"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95" r:id="rId1"/>
    <p:sldLayoutId id="2147483688" r:id="rId2"/>
    <p:sldLayoutId id="2147483696" r:id="rId3"/>
    <p:sldLayoutId id="2147483689" r:id="rId4"/>
    <p:sldLayoutId id="2147483690" r:id="rId5"/>
    <p:sldLayoutId id="2147483691" r:id="rId6"/>
    <p:sldLayoutId id="2147483692" r:id="rId7"/>
    <p:sldLayoutId id="2147483693" r:id="rId8"/>
    <p:sldLayoutId id="2147483697" r:id="rId9"/>
    <p:sldLayoutId id="2147483694" r:id="rId10"/>
    <p:sldLayoutId id="2147483698" r:id="rId11"/>
  </p:sldLayoutIdLst>
  <p:transition spd="med">
    <p:fade/>
  </p:transition>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9.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C:\Работа4(конференция зима)\верхний колонтитул naukograd 2013.png"/>
          <p:cNvPicPr/>
          <p:nvPr/>
        </p:nvPicPr>
        <p:blipFill>
          <a:blip r:embed="rId2">
            <a:extLst>
              <a:ext uri="{28A0092B-C50C-407E-A947-70E740481C1C}">
                <a14:useLocalDpi xmlns:a14="http://schemas.microsoft.com/office/drawing/2010/main" val="0"/>
              </a:ext>
            </a:extLst>
          </a:blip>
          <a:srcRect/>
          <a:stretch>
            <a:fillRect/>
          </a:stretch>
        </p:blipFill>
        <p:spPr bwMode="auto">
          <a:xfrm>
            <a:off x="1403648" y="260648"/>
            <a:ext cx="6115050" cy="314325"/>
          </a:xfrm>
          <a:prstGeom prst="rect">
            <a:avLst/>
          </a:prstGeom>
          <a:noFill/>
          <a:ln>
            <a:noFill/>
          </a:ln>
        </p:spPr>
      </p:pic>
      <p:pic>
        <p:nvPicPr>
          <p:cNvPr id="3277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6165304"/>
            <a:ext cx="7964139" cy="574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Прямоугольник 5"/>
          <p:cNvSpPr/>
          <p:nvPr/>
        </p:nvSpPr>
        <p:spPr>
          <a:xfrm>
            <a:off x="1979712" y="3212976"/>
            <a:ext cx="6336704" cy="2139047"/>
          </a:xfrm>
          <a:prstGeom prst="rect">
            <a:avLst/>
          </a:prstGeom>
        </p:spPr>
        <p:txBody>
          <a:bodyPr wrap="square">
            <a:spAutoFit/>
          </a:bodyPr>
          <a:lstStyle/>
          <a:p>
            <a:pPr>
              <a:spcAft>
                <a:spcPts val="1000"/>
              </a:spcAft>
            </a:pPr>
            <a:r>
              <a:rPr lang="ru-RU" b="1" dirty="0" err="1" smtClean="0">
                <a:solidFill>
                  <a:schemeClr val="tx2">
                    <a:lumMod val="75000"/>
                  </a:schemeClr>
                </a:solidFill>
                <a:effectLst/>
                <a:latin typeface="Times New Roman"/>
                <a:ea typeface="Calibri"/>
                <a:cs typeface="Times New Roman"/>
              </a:rPr>
              <a:t>Щербанева</a:t>
            </a:r>
            <a:r>
              <a:rPr lang="ru-RU" b="1" dirty="0" smtClean="0">
                <a:solidFill>
                  <a:schemeClr val="tx2">
                    <a:lumMod val="75000"/>
                  </a:schemeClr>
                </a:solidFill>
                <a:effectLst/>
                <a:latin typeface="Times New Roman"/>
                <a:ea typeface="Calibri"/>
                <a:cs typeface="Times New Roman"/>
              </a:rPr>
              <a:t> Мария Николаевна</a:t>
            </a:r>
            <a:endParaRPr lang="ru-RU" sz="1400" b="1" dirty="0" smtClean="0">
              <a:solidFill>
                <a:schemeClr val="tx2">
                  <a:lumMod val="75000"/>
                </a:schemeClr>
              </a:solidFill>
              <a:effectLst/>
              <a:latin typeface="Calibri"/>
              <a:ea typeface="Calibri"/>
              <a:cs typeface="Times New Roman"/>
            </a:endParaRPr>
          </a:p>
          <a:p>
            <a:pPr>
              <a:spcAft>
                <a:spcPts val="1000"/>
              </a:spcAft>
            </a:pPr>
            <a:r>
              <a:rPr lang="ru-RU" b="1" dirty="0" smtClean="0">
                <a:solidFill>
                  <a:schemeClr val="tx2">
                    <a:lumMod val="75000"/>
                  </a:schemeClr>
                </a:solidFill>
                <a:effectLst/>
                <a:latin typeface="Times New Roman"/>
                <a:ea typeface="Calibri"/>
                <a:cs typeface="Times New Roman"/>
              </a:rPr>
              <a:t>учитель истории и обществознания</a:t>
            </a:r>
            <a:endParaRPr lang="ru-RU" sz="1400" b="1" dirty="0" smtClean="0">
              <a:solidFill>
                <a:schemeClr val="tx2">
                  <a:lumMod val="75000"/>
                </a:schemeClr>
              </a:solidFill>
              <a:effectLst/>
              <a:latin typeface="Calibri"/>
              <a:ea typeface="Calibri"/>
              <a:cs typeface="Times New Roman"/>
            </a:endParaRPr>
          </a:p>
          <a:p>
            <a:pPr>
              <a:spcAft>
                <a:spcPts val="1000"/>
              </a:spcAft>
            </a:pPr>
            <a:r>
              <a:rPr lang="ru-RU" b="1" dirty="0" smtClean="0">
                <a:solidFill>
                  <a:schemeClr val="tx2">
                    <a:lumMod val="75000"/>
                  </a:schemeClr>
                </a:solidFill>
                <a:effectLst/>
                <a:latin typeface="Times New Roman"/>
                <a:ea typeface="Calibri"/>
                <a:cs typeface="Times New Roman"/>
              </a:rPr>
              <a:t>Муниципальное казенное общеобразовательное учреждение «Средняя общеобразовательная школа № 10»</a:t>
            </a:r>
            <a:endParaRPr lang="ru-RU" sz="1400" b="1" dirty="0" smtClean="0">
              <a:solidFill>
                <a:schemeClr val="tx2">
                  <a:lumMod val="75000"/>
                </a:schemeClr>
              </a:solidFill>
              <a:effectLst/>
              <a:latin typeface="Calibri"/>
              <a:ea typeface="Calibri"/>
              <a:cs typeface="Times New Roman"/>
            </a:endParaRPr>
          </a:p>
          <a:p>
            <a:pPr>
              <a:spcAft>
                <a:spcPts val="1000"/>
              </a:spcAft>
            </a:pPr>
            <a:r>
              <a:rPr lang="ru-RU" b="1" dirty="0" smtClean="0">
                <a:solidFill>
                  <a:schemeClr val="tx2">
                    <a:lumMod val="75000"/>
                  </a:schemeClr>
                </a:solidFill>
                <a:effectLst/>
                <a:latin typeface="Times New Roman"/>
                <a:ea typeface="Calibri"/>
                <a:cs typeface="Times New Roman"/>
              </a:rPr>
              <a:t>посёлок </a:t>
            </a:r>
            <a:r>
              <a:rPr lang="ru-RU" b="1" dirty="0" err="1" smtClean="0">
                <a:solidFill>
                  <a:schemeClr val="tx2">
                    <a:lumMod val="75000"/>
                  </a:schemeClr>
                </a:solidFill>
                <a:effectLst/>
                <a:latin typeface="Times New Roman"/>
                <a:ea typeface="Calibri"/>
                <a:cs typeface="Times New Roman"/>
              </a:rPr>
              <a:t>Цимлянский</a:t>
            </a:r>
            <a:r>
              <a:rPr lang="ru-RU" b="1" dirty="0" smtClean="0">
                <a:solidFill>
                  <a:schemeClr val="tx2">
                    <a:lumMod val="75000"/>
                  </a:schemeClr>
                </a:solidFill>
                <a:effectLst/>
                <a:latin typeface="Times New Roman"/>
                <a:ea typeface="Calibri"/>
                <a:cs typeface="Times New Roman"/>
              </a:rPr>
              <a:t> Шпаковского района Ставропольского края </a:t>
            </a:r>
            <a:endParaRPr lang="ru-RU" sz="1400" b="1" dirty="0">
              <a:solidFill>
                <a:schemeClr val="tx2">
                  <a:lumMod val="75000"/>
                </a:schemeClr>
              </a:solidFill>
              <a:effectLst/>
              <a:latin typeface="Calibri"/>
              <a:ea typeface="Calibri"/>
              <a:cs typeface="Times New Roman"/>
            </a:endParaRPr>
          </a:p>
        </p:txBody>
      </p:sp>
      <p:sp>
        <p:nvSpPr>
          <p:cNvPr id="7" name="Прямоугольник 6"/>
          <p:cNvSpPr/>
          <p:nvPr/>
        </p:nvSpPr>
        <p:spPr>
          <a:xfrm>
            <a:off x="1115616" y="1124744"/>
            <a:ext cx="6691114" cy="1477328"/>
          </a:xfrm>
          <a:prstGeom prst="rect">
            <a:avLst/>
          </a:prstGeom>
        </p:spPr>
        <p:txBody>
          <a:bodyPr wrap="square">
            <a:spAutoFit/>
          </a:bodyPr>
          <a:lstStyle/>
          <a:p>
            <a:pPr algn="ctr">
              <a:lnSpc>
                <a:spcPct val="150000"/>
              </a:lnSpc>
            </a:pPr>
            <a:r>
              <a:rPr lang="ru-RU" sz="2000" b="1" cap="all" dirty="0" smtClean="0">
                <a:solidFill>
                  <a:schemeClr val="accent1">
                    <a:lumMod val="75000"/>
                  </a:schemeClr>
                </a:solidFill>
                <a:effectLst/>
                <a:latin typeface="Times New Roman"/>
                <a:ea typeface="Calibri"/>
              </a:rPr>
              <a:t>Урок обществознания в 8 классе по теме </a:t>
            </a:r>
            <a:br>
              <a:rPr lang="ru-RU" sz="2000" b="1" cap="all" dirty="0" smtClean="0">
                <a:solidFill>
                  <a:schemeClr val="accent1">
                    <a:lumMod val="75000"/>
                  </a:schemeClr>
                </a:solidFill>
                <a:effectLst/>
                <a:latin typeface="Times New Roman"/>
                <a:ea typeface="Calibri"/>
              </a:rPr>
            </a:br>
            <a:r>
              <a:rPr lang="ru-RU" sz="2000" b="1" cap="all" dirty="0" smtClean="0">
                <a:solidFill>
                  <a:schemeClr val="accent1">
                    <a:lumMod val="75000"/>
                  </a:schemeClr>
                </a:solidFill>
                <a:effectLst/>
                <a:latin typeface="Times New Roman"/>
                <a:ea typeface="Calibri"/>
              </a:rPr>
              <a:t>«Бюджет государства и семьи» </a:t>
            </a:r>
            <a:br>
              <a:rPr lang="ru-RU" sz="2000" b="1" cap="all" dirty="0" smtClean="0">
                <a:solidFill>
                  <a:schemeClr val="accent1">
                    <a:lumMod val="75000"/>
                  </a:schemeClr>
                </a:solidFill>
                <a:effectLst/>
                <a:latin typeface="Times New Roman"/>
                <a:ea typeface="Calibri"/>
              </a:rPr>
            </a:br>
            <a:r>
              <a:rPr lang="ru-RU" sz="2000" b="1" cap="all" dirty="0" smtClean="0">
                <a:solidFill>
                  <a:schemeClr val="accent1">
                    <a:lumMod val="75000"/>
                  </a:schemeClr>
                </a:solidFill>
                <a:effectLst/>
                <a:latin typeface="Times New Roman"/>
                <a:ea typeface="Calibri"/>
              </a:rPr>
              <a:t>(с использованием технологии КМ)</a:t>
            </a:r>
            <a:endParaRPr lang="ru-RU" sz="2000" dirty="0">
              <a:solidFill>
                <a:schemeClr val="accent1">
                  <a:lumMod val="75000"/>
                </a:schemeClr>
              </a:solidFill>
            </a:endParaRPr>
          </a:p>
        </p:txBody>
      </p:sp>
    </p:spTree>
    <p:extLst>
      <p:ext uri="{BB962C8B-B14F-4D97-AF65-F5344CB8AC3E}">
        <p14:creationId xmlns:p14="http://schemas.microsoft.com/office/powerpoint/2010/main" val="3028349130"/>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751506"/>
          </a:xfrm>
        </p:spPr>
        <p:txBody>
          <a:bodyPr/>
          <a:lstStyle/>
          <a:p>
            <a:pPr fontAlgn="auto">
              <a:spcAft>
                <a:spcPts val="0"/>
              </a:spcAft>
              <a:defRPr/>
            </a:pPr>
            <a:r>
              <a:rPr lang="ru-RU" sz="2800" dirty="0" smtClean="0">
                <a:solidFill>
                  <a:srgbClr val="002060"/>
                </a:solidFill>
              </a:rPr>
              <a:t>      Государственный бюджет</a:t>
            </a:r>
            <a:endParaRPr lang="ru-RU" sz="2800" dirty="0">
              <a:solidFill>
                <a:srgbClr val="002060"/>
              </a:solidFill>
            </a:endParaRPr>
          </a:p>
        </p:txBody>
      </p:sp>
      <p:sp>
        <p:nvSpPr>
          <p:cNvPr id="20483" name="TextBox 3"/>
          <p:cNvSpPr txBox="1">
            <a:spLocks noChangeArrowheads="1"/>
          </p:cNvSpPr>
          <p:nvPr/>
        </p:nvSpPr>
        <p:spPr bwMode="auto">
          <a:xfrm>
            <a:off x="571500" y="1714500"/>
            <a:ext cx="31432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eaLnBrk="1" hangingPunct="1"/>
            <a:r>
              <a:rPr lang="ru-RU" altLang="ru-RU" sz="2400" b="1">
                <a:solidFill>
                  <a:srgbClr val="002060"/>
                </a:solidFill>
              </a:rPr>
              <a:t>Доходы </a:t>
            </a:r>
            <a:r>
              <a:rPr lang="ru-RU" altLang="ru-RU" sz="2400" b="1">
                <a:solidFill>
                  <a:srgbClr val="FF0000"/>
                </a:solidFill>
              </a:rPr>
              <a:t>=</a:t>
            </a:r>
            <a:r>
              <a:rPr lang="ru-RU" altLang="ru-RU" sz="2400" b="1">
                <a:solidFill>
                  <a:srgbClr val="002060"/>
                </a:solidFill>
              </a:rPr>
              <a:t> Расходы </a:t>
            </a:r>
          </a:p>
        </p:txBody>
      </p:sp>
      <p:sp>
        <p:nvSpPr>
          <p:cNvPr id="20484" name="TextBox 4"/>
          <p:cNvSpPr txBox="1">
            <a:spLocks noChangeArrowheads="1"/>
          </p:cNvSpPr>
          <p:nvPr/>
        </p:nvSpPr>
        <p:spPr bwMode="auto">
          <a:xfrm>
            <a:off x="500063" y="2857500"/>
            <a:ext cx="30718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eaLnBrk="1" hangingPunct="1"/>
            <a:r>
              <a:rPr lang="ru-RU" altLang="ru-RU" sz="2400" b="1">
                <a:solidFill>
                  <a:srgbClr val="002060"/>
                </a:solidFill>
              </a:rPr>
              <a:t>Доходы</a:t>
            </a:r>
            <a:r>
              <a:rPr lang="en-US" altLang="ru-RU" sz="2400" b="1">
                <a:solidFill>
                  <a:srgbClr val="002060"/>
                </a:solidFill>
              </a:rPr>
              <a:t> </a:t>
            </a:r>
            <a:r>
              <a:rPr lang="en-US" altLang="ru-RU" sz="2400" b="1">
                <a:solidFill>
                  <a:srgbClr val="FF0000"/>
                </a:solidFill>
              </a:rPr>
              <a:t>&lt;</a:t>
            </a:r>
            <a:r>
              <a:rPr lang="ru-RU" altLang="ru-RU" sz="2400" b="1">
                <a:solidFill>
                  <a:srgbClr val="002060"/>
                </a:solidFill>
              </a:rPr>
              <a:t> Расходы</a:t>
            </a:r>
            <a:endParaRPr lang="en-US" altLang="ru-RU" sz="2400" b="1">
              <a:solidFill>
                <a:srgbClr val="002060"/>
              </a:solidFill>
            </a:endParaRPr>
          </a:p>
        </p:txBody>
      </p:sp>
      <p:sp>
        <p:nvSpPr>
          <p:cNvPr id="20485" name="TextBox 6"/>
          <p:cNvSpPr txBox="1">
            <a:spLocks noChangeArrowheads="1"/>
          </p:cNvSpPr>
          <p:nvPr/>
        </p:nvSpPr>
        <p:spPr bwMode="auto">
          <a:xfrm>
            <a:off x="500063" y="4143375"/>
            <a:ext cx="30718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eaLnBrk="1" hangingPunct="1"/>
            <a:r>
              <a:rPr lang="ru-RU" altLang="ru-RU" sz="2400" b="1">
                <a:solidFill>
                  <a:srgbClr val="002060"/>
                </a:solidFill>
              </a:rPr>
              <a:t>Доходы</a:t>
            </a:r>
            <a:r>
              <a:rPr lang="en-US" altLang="ru-RU" sz="2400" b="1">
                <a:solidFill>
                  <a:srgbClr val="FF0000"/>
                </a:solidFill>
              </a:rPr>
              <a:t>&gt;</a:t>
            </a:r>
            <a:r>
              <a:rPr lang="en-US" altLang="ru-RU" sz="2400" b="1"/>
              <a:t> </a:t>
            </a:r>
            <a:r>
              <a:rPr lang="ru-RU" altLang="ru-RU" sz="2400" b="1">
                <a:solidFill>
                  <a:srgbClr val="002060"/>
                </a:solidFill>
              </a:rPr>
              <a:t>Расходы</a:t>
            </a:r>
            <a:endParaRPr lang="en-US" altLang="ru-RU" sz="2400" b="1">
              <a:solidFill>
                <a:srgbClr val="002060"/>
              </a:solidFill>
            </a:endParaRPr>
          </a:p>
        </p:txBody>
      </p:sp>
      <p:sp>
        <p:nvSpPr>
          <p:cNvPr id="20486" name="TextBox 9"/>
          <p:cNvSpPr txBox="1">
            <a:spLocks noChangeArrowheads="1"/>
          </p:cNvSpPr>
          <p:nvPr/>
        </p:nvSpPr>
        <p:spPr bwMode="auto">
          <a:xfrm>
            <a:off x="4429125" y="1714500"/>
            <a:ext cx="3214688" cy="830263"/>
          </a:xfrm>
          <a:prstGeom prst="rect">
            <a:avLst/>
          </a:prstGeom>
          <a:noFill/>
          <a:ln w="952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algn="ctr" eaLnBrk="1" hangingPunct="1"/>
            <a:r>
              <a:rPr lang="ru-RU" altLang="ru-RU" sz="2400" b="1">
                <a:solidFill>
                  <a:srgbClr val="FF0000"/>
                </a:solidFill>
              </a:rPr>
              <a:t>Сбалансированный</a:t>
            </a:r>
          </a:p>
          <a:p>
            <a:pPr algn="ctr" eaLnBrk="1" hangingPunct="1"/>
            <a:r>
              <a:rPr lang="ru-RU" altLang="ru-RU" sz="2400" b="1">
                <a:solidFill>
                  <a:srgbClr val="FF0000"/>
                </a:solidFill>
              </a:rPr>
              <a:t>бюджет</a:t>
            </a:r>
          </a:p>
        </p:txBody>
      </p:sp>
      <p:sp>
        <p:nvSpPr>
          <p:cNvPr id="12" name="TextBox 11"/>
          <p:cNvSpPr txBox="1"/>
          <p:nvPr/>
        </p:nvSpPr>
        <p:spPr>
          <a:xfrm>
            <a:off x="4429125" y="2857500"/>
            <a:ext cx="3214688" cy="1274763"/>
          </a:xfrm>
          <a:prstGeom prst="rect">
            <a:avLst/>
          </a:prstGeom>
          <a:noFill/>
          <a:ln>
            <a:solidFill>
              <a:srgbClr val="002060"/>
            </a:solidFill>
          </a:ln>
        </p:spPr>
        <p:txBody>
          <a:bodyPr>
            <a:spAutoFit/>
          </a:bodyPr>
          <a:lstStyle/>
          <a:p>
            <a:pPr eaLnBrk="1" fontAlgn="auto" hangingPunct="1">
              <a:spcBef>
                <a:spcPts val="0"/>
              </a:spcBef>
              <a:spcAft>
                <a:spcPts val="0"/>
              </a:spcAft>
              <a:defRPr/>
            </a:pPr>
            <a:r>
              <a:rPr lang="ru-RU" sz="2400" b="1" dirty="0">
                <a:solidFill>
                  <a:srgbClr val="FF0000"/>
                </a:solidFill>
                <a:latin typeface="+mn-lt"/>
              </a:rPr>
              <a:t>     дефицитный</a:t>
            </a:r>
          </a:p>
          <a:p>
            <a:pPr marL="342900" indent="-342900" algn="ctr" eaLnBrk="1" hangingPunct="1">
              <a:spcBef>
                <a:spcPct val="20000"/>
              </a:spcBef>
              <a:buClr>
                <a:srgbClr val="FFFFCC"/>
              </a:buClr>
              <a:buSzPct val="60000"/>
              <a:defRPr/>
            </a:pPr>
            <a:r>
              <a:rPr lang="ru-RU" sz="2400" kern="0" dirty="0">
                <a:solidFill>
                  <a:srgbClr val="FFFFFF"/>
                </a:solidFill>
                <a:effectLst>
                  <a:outerShdw blurRad="38100" dist="38100" dir="2700000" algn="tl">
                    <a:srgbClr val="000000"/>
                  </a:outerShdw>
                </a:effectLst>
                <a:latin typeface="Verdana"/>
                <a:cs typeface="Arial"/>
              </a:rPr>
              <a:t> </a:t>
            </a:r>
            <a:r>
              <a:rPr lang="ru-RU" sz="2400" kern="0" dirty="0">
                <a:effectLst>
                  <a:outerShdw blurRad="38100" dist="38100" dir="2700000" algn="tl">
                    <a:srgbClr val="000000"/>
                  </a:outerShdw>
                </a:effectLst>
                <a:latin typeface="Verdana"/>
                <a:cs typeface="Arial"/>
              </a:rPr>
              <a:t>отрицательное </a:t>
            </a:r>
            <a:r>
              <a:rPr lang="ru-RU" sz="2400" kern="0" dirty="0">
                <a:effectLst>
                  <a:outerShdw blurRad="38100" dist="38100" dir="2700000" algn="tl">
                    <a:srgbClr val="000000"/>
                  </a:outerShdw>
                </a:effectLst>
                <a:latin typeface="Verdana"/>
                <a:cs typeface="Arial"/>
              </a:rPr>
              <a:t>сальдо</a:t>
            </a:r>
            <a:endParaRPr lang="ru-RU" sz="2400" kern="0" dirty="0">
              <a:effectLst>
                <a:outerShdw blurRad="38100" dist="38100" dir="2700000" algn="tl">
                  <a:srgbClr val="000000"/>
                </a:outerShdw>
              </a:effectLst>
              <a:latin typeface="Verdana"/>
              <a:cs typeface="Arial"/>
            </a:endParaRPr>
          </a:p>
        </p:txBody>
      </p:sp>
      <p:sp>
        <p:nvSpPr>
          <p:cNvPr id="13" name="TextBox 12"/>
          <p:cNvSpPr txBox="1"/>
          <p:nvPr/>
        </p:nvSpPr>
        <p:spPr>
          <a:xfrm>
            <a:off x="4429125" y="4214813"/>
            <a:ext cx="3071813" cy="1200150"/>
          </a:xfrm>
          <a:prstGeom prst="rect">
            <a:avLst/>
          </a:prstGeom>
          <a:noFill/>
          <a:ln>
            <a:solidFill>
              <a:srgbClr val="002060"/>
            </a:solidFill>
          </a:ln>
        </p:spPr>
        <p:txBody>
          <a:bodyPr>
            <a:spAutoFit/>
          </a:bodyPr>
          <a:lstStyle/>
          <a:p>
            <a:pPr eaLnBrk="1" fontAlgn="auto" hangingPunct="1">
              <a:spcBef>
                <a:spcPts val="0"/>
              </a:spcBef>
              <a:spcAft>
                <a:spcPts val="0"/>
              </a:spcAft>
              <a:defRPr/>
            </a:pPr>
            <a:r>
              <a:rPr lang="ru-RU" sz="2400" b="1" dirty="0">
                <a:solidFill>
                  <a:srgbClr val="FF0000"/>
                </a:solidFill>
                <a:latin typeface="+mn-lt"/>
              </a:rPr>
              <a:t>   </a:t>
            </a:r>
            <a:r>
              <a:rPr lang="ru-RU" sz="2400" b="1" dirty="0" err="1">
                <a:solidFill>
                  <a:srgbClr val="FF0000"/>
                </a:solidFill>
                <a:latin typeface="+mn-lt"/>
              </a:rPr>
              <a:t>профицитный</a:t>
            </a:r>
            <a:endParaRPr lang="ru-RU" sz="2400" b="1" dirty="0">
              <a:solidFill>
                <a:srgbClr val="FF0000"/>
              </a:solidFill>
              <a:latin typeface="+mn-lt"/>
            </a:endParaRPr>
          </a:p>
          <a:p>
            <a:pPr algn="ctr" eaLnBrk="1" fontAlgn="auto" hangingPunct="1">
              <a:spcBef>
                <a:spcPts val="0"/>
              </a:spcBef>
              <a:spcAft>
                <a:spcPts val="0"/>
              </a:spcAft>
              <a:defRPr/>
            </a:pPr>
            <a:r>
              <a:rPr lang="ru-RU" sz="2400" kern="0" dirty="0">
                <a:effectLst>
                  <a:outerShdw blurRad="38100" dist="38100" dir="2700000" algn="tl">
                    <a:srgbClr val="000000"/>
                  </a:outerShdw>
                </a:effectLst>
                <a:latin typeface="Verdana"/>
                <a:cs typeface="Arial"/>
              </a:rPr>
              <a:t>положительное сальдо</a:t>
            </a:r>
            <a:endParaRPr lang="ru-RU" sz="2400" b="1" dirty="0">
              <a:latin typeface="+mn-lt"/>
            </a:endParaRPr>
          </a:p>
        </p:txBody>
      </p:sp>
      <p:sp>
        <p:nvSpPr>
          <p:cNvPr id="16" name="Стрелка вправо 15"/>
          <p:cNvSpPr/>
          <p:nvPr/>
        </p:nvSpPr>
        <p:spPr>
          <a:xfrm>
            <a:off x="3571875" y="1928813"/>
            <a:ext cx="785813" cy="714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
        <p:nvSpPr>
          <p:cNvPr id="18" name="Стрелка вправо 17"/>
          <p:cNvSpPr/>
          <p:nvPr/>
        </p:nvSpPr>
        <p:spPr>
          <a:xfrm>
            <a:off x="3429000" y="3071813"/>
            <a:ext cx="928688" cy="714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
        <p:nvSpPr>
          <p:cNvPr id="19" name="Стрелка вправо 18"/>
          <p:cNvSpPr/>
          <p:nvPr/>
        </p:nvSpPr>
        <p:spPr>
          <a:xfrm>
            <a:off x="3500438" y="4357688"/>
            <a:ext cx="857250" cy="714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pic>
        <p:nvPicPr>
          <p:cNvPr id="20492" name="Picture 16" descr="BS00508_"/>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rot="20330577">
            <a:off x="2293938" y="4813300"/>
            <a:ext cx="1574800" cy="1660525"/>
          </a:xfrm>
        </p:spPr>
      </p:pic>
      <p:pic>
        <p:nvPicPr>
          <p:cNvPr id="20493" name="Picture 16" descr="BS00508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632150">
            <a:off x="2005013" y="4987925"/>
            <a:ext cx="1498600" cy="16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4" name="Picture 16" descr="BS00508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632150">
            <a:off x="4783138" y="5351463"/>
            <a:ext cx="1498600" cy="166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95" name="Picture 16" descr="BS00508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632150">
            <a:off x="398463" y="4962525"/>
            <a:ext cx="1498600" cy="16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7239000" cy="1643074"/>
          </a:xfrm>
        </p:spPr>
        <p:txBody>
          <a:bodyPr/>
          <a:lstStyle/>
          <a:p>
            <a:pPr fontAlgn="auto">
              <a:spcAft>
                <a:spcPts val="0"/>
              </a:spcAft>
              <a:defRPr/>
            </a:pPr>
            <a:r>
              <a:rPr lang="ru-RU" sz="4800" dirty="0" smtClean="0">
                <a:solidFill>
                  <a:srgbClr val="FF0000"/>
                </a:solidFill>
              </a:rPr>
              <a:t>!</a:t>
            </a:r>
            <a:r>
              <a:rPr lang="ru-RU" dirty="0" smtClean="0">
                <a:solidFill>
                  <a:srgbClr val="FF0000"/>
                </a:solidFill>
              </a:rPr>
              <a:t>   </a:t>
            </a:r>
            <a:r>
              <a:rPr lang="ru-RU" dirty="0" smtClean="0">
                <a:solidFill>
                  <a:schemeClr val="tx1"/>
                </a:solidFill>
              </a:rPr>
              <a:t>Д</a:t>
            </a:r>
            <a:r>
              <a:rPr lang="ru-RU" sz="2800" dirty="0" smtClean="0">
                <a:solidFill>
                  <a:schemeClr val="tx1"/>
                </a:solidFill>
              </a:rPr>
              <a:t>ефицит бюджета - </a:t>
            </a:r>
            <a:br>
              <a:rPr lang="ru-RU" sz="2800" dirty="0" smtClean="0">
                <a:solidFill>
                  <a:schemeClr val="tx1"/>
                </a:solidFill>
              </a:rPr>
            </a:br>
            <a:r>
              <a:rPr lang="ru-RU" sz="2800" dirty="0" smtClean="0">
                <a:solidFill>
                  <a:schemeClr val="tx1"/>
                </a:solidFill>
              </a:rPr>
              <a:t>       </a:t>
            </a:r>
            <a:r>
              <a:rPr lang="ru-RU" sz="2700" dirty="0" smtClean="0">
                <a:solidFill>
                  <a:srgbClr val="FF0000"/>
                </a:solidFill>
              </a:rPr>
              <a:t>государственный долг</a:t>
            </a:r>
            <a:r>
              <a:rPr lang="ru-RU" sz="2800" dirty="0" smtClean="0">
                <a:solidFill>
                  <a:srgbClr val="FF0000"/>
                </a:solidFill>
              </a:rPr>
              <a:t/>
            </a:r>
            <a:br>
              <a:rPr lang="ru-RU" sz="2800" dirty="0" smtClean="0">
                <a:solidFill>
                  <a:srgbClr val="FF0000"/>
                </a:solidFill>
              </a:rPr>
            </a:br>
            <a:r>
              <a:rPr lang="ru-RU" sz="2800" dirty="0" smtClean="0">
                <a:solidFill>
                  <a:schemeClr val="tx1"/>
                </a:solidFill>
              </a:rPr>
              <a:t>   </a:t>
            </a:r>
            <a:endParaRPr lang="ru-RU" sz="2800" dirty="0">
              <a:solidFill>
                <a:srgbClr val="FF0000"/>
              </a:solidFill>
            </a:endParaRPr>
          </a:p>
        </p:txBody>
      </p:sp>
      <p:pic>
        <p:nvPicPr>
          <p:cNvPr id="22531" name="Picture 16" descr="BS00508_"/>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a:xfrm rot="632150">
            <a:off x="5781675" y="130175"/>
            <a:ext cx="1574800" cy="1660525"/>
          </a:xfrm>
        </p:spPr>
      </p:pic>
      <p:sp>
        <p:nvSpPr>
          <p:cNvPr id="22532" name="Прямоугольник 7"/>
          <p:cNvSpPr>
            <a:spLocks noChangeArrowheads="1"/>
          </p:cNvSpPr>
          <p:nvPr/>
        </p:nvSpPr>
        <p:spPr bwMode="auto">
          <a:xfrm>
            <a:off x="3786188" y="2357438"/>
            <a:ext cx="3714750" cy="267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algn="ctr" eaLnBrk="1" hangingPunct="1"/>
            <a:r>
              <a:rPr lang="ru-RU" altLang="ru-RU" sz="2400" b="1">
                <a:solidFill>
                  <a:srgbClr val="FF0000"/>
                </a:solidFill>
              </a:rPr>
              <a:t>Ознакомьтесь со схемой на </a:t>
            </a:r>
            <a:r>
              <a:rPr lang="ru-RU" altLang="ru-RU" sz="2400" b="1" u="sng">
                <a:solidFill>
                  <a:srgbClr val="FF0000"/>
                </a:solidFill>
              </a:rPr>
              <a:t>с. 102 </a:t>
            </a:r>
            <a:r>
              <a:rPr lang="ru-RU" altLang="ru-RU" sz="2400" b="1">
                <a:solidFill>
                  <a:srgbClr val="FF0000"/>
                </a:solidFill>
              </a:rPr>
              <a:t>и назовите негативные последствия названных способов решения проблем бюджетного дефицита</a:t>
            </a:r>
            <a:endParaRPr lang="ru-RU" altLang="ru-RU" sz="2400" b="1"/>
          </a:p>
        </p:txBody>
      </p:sp>
      <p:pic>
        <p:nvPicPr>
          <p:cNvPr id="22533" name="Picture 16" descr="C:\Users\Любовь Николаевна\Pictures\Картинки\фото, картинки\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8625" y="1628775"/>
            <a:ext cx="3000375"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Содержимое 6" descr="1_0.tmp"/>
          <p:cNvPicPr>
            <a:picLocks noChangeAspect="1"/>
          </p:cNvPicPr>
          <p:nvPr/>
        </p:nvPicPr>
        <p:blipFill>
          <a:blip r:embed="rId5">
            <a:lum bright="-20000" contrast="40000"/>
          </a:blip>
          <a:stretch>
            <a:fillRect/>
          </a:stretch>
        </p:blipFill>
        <p:spPr bwMode="auto">
          <a:xfrm>
            <a:off x="861776" y="4091556"/>
            <a:ext cx="2745811" cy="26469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7787208" cy="1944216"/>
          </a:xfrm>
        </p:spPr>
        <p:txBody>
          <a:bodyPr/>
          <a:lstStyle/>
          <a:p>
            <a:pPr marL="342900" indent="-342900">
              <a:spcBef>
                <a:spcPct val="20000"/>
              </a:spcBef>
              <a:defRPr/>
            </a:pPr>
            <a:r>
              <a:rPr lang="ru-RU" sz="3200" b="0" cap="none" dirty="0">
                <a:ln>
                  <a:noFill/>
                </a:ln>
                <a:solidFill>
                  <a:srgbClr val="0000FF"/>
                </a:solidFill>
                <a:effectLst>
                  <a:outerShdw blurRad="38100" dist="38100" dir="2700000" algn="tl">
                    <a:srgbClr val="000000"/>
                  </a:outerShdw>
                </a:effectLst>
                <a:latin typeface="Arial"/>
              </a:rPr>
              <a:t> </a:t>
            </a:r>
            <a:r>
              <a:rPr lang="ru-RU" sz="2800" b="0" cap="none" dirty="0">
                <a:ln>
                  <a:noFill/>
                </a:ln>
                <a:solidFill>
                  <a:srgbClr val="C00000"/>
                </a:solidFill>
                <a:effectLst>
                  <a:outerShdw blurRad="38100" dist="38100" dir="2700000" algn="tl">
                    <a:srgbClr val="000000"/>
                  </a:outerShdw>
                </a:effectLst>
                <a:latin typeface="Arial"/>
              </a:rPr>
              <a:t>«Долги похожи на всякую другую западню: попасть в них весьма легко, но выбраться довольно трудно</a:t>
            </a:r>
            <a:r>
              <a:rPr lang="ru-RU" sz="2800" b="0" cap="none" dirty="0" smtClean="0">
                <a:ln>
                  <a:noFill/>
                </a:ln>
                <a:solidFill>
                  <a:srgbClr val="C00000"/>
                </a:solidFill>
                <a:effectLst>
                  <a:outerShdw blurRad="38100" dist="38100" dir="2700000" algn="tl">
                    <a:srgbClr val="000000"/>
                  </a:outerShdw>
                </a:effectLst>
                <a:latin typeface="Arial"/>
              </a:rPr>
              <a:t>.»</a:t>
            </a:r>
            <a:r>
              <a:rPr lang="ru-RU" sz="2800" b="0" cap="none" dirty="0">
                <a:ln>
                  <a:noFill/>
                </a:ln>
                <a:solidFill>
                  <a:srgbClr val="C00000"/>
                </a:solidFill>
                <a:effectLst>
                  <a:outerShdw blurRad="38100" dist="38100" dir="2700000" algn="tl">
                    <a:srgbClr val="000000"/>
                  </a:outerShdw>
                </a:effectLst>
                <a:latin typeface="Arial"/>
              </a:rPr>
              <a:t/>
            </a:r>
            <a:br>
              <a:rPr lang="ru-RU" sz="2800" b="0" cap="none" dirty="0">
                <a:ln>
                  <a:noFill/>
                </a:ln>
                <a:solidFill>
                  <a:srgbClr val="C00000"/>
                </a:solidFill>
                <a:effectLst>
                  <a:outerShdw blurRad="38100" dist="38100" dir="2700000" algn="tl">
                    <a:srgbClr val="000000"/>
                  </a:outerShdw>
                </a:effectLst>
                <a:latin typeface="Arial"/>
              </a:rPr>
            </a:br>
            <a:r>
              <a:rPr lang="ru-RU" sz="2800" b="0" cap="none" dirty="0">
                <a:ln>
                  <a:noFill/>
                </a:ln>
                <a:solidFill>
                  <a:srgbClr val="C00000"/>
                </a:solidFill>
                <a:effectLst>
                  <a:outerShdw blurRad="38100" dist="38100" dir="2700000" algn="tl">
                    <a:srgbClr val="000000"/>
                  </a:outerShdw>
                </a:effectLst>
                <a:latin typeface="Arial"/>
              </a:rPr>
              <a:t>                                         Б. Шоу</a:t>
            </a:r>
            <a:endParaRPr lang="ru-RU" sz="2800" dirty="0">
              <a:solidFill>
                <a:srgbClr val="C00000"/>
              </a:solidFill>
            </a:endParaRPr>
          </a:p>
        </p:txBody>
      </p:sp>
      <p:sp>
        <p:nvSpPr>
          <p:cNvPr id="3" name="Объект 2"/>
          <p:cNvSpPr>
            <a:spLocks noGrp="1"/>
          </p:cNvSpPr>
          <p:nvPr>
            <p:ph idx="1"/>
          </p:nvPr>
        </p:nvSpPr>
        <p:spPr>
          <a:xfrm>
            <a:off x="381000" y="2420938"/>
            <a:ext cx="7239000" cy="4321175"/>
          </a:xfrm>
        </p:spPr>
        <p:txBody>
          <a:bodyPr>
            <a:normAutofit/>
          </a:bodyPr>
          <a:lstStyle/>
          <a:p>
            <a:pPr marL="342900" indent="-342900">
              <a:spcBef>
                <a:spcPct val="20000"/>
              </a:spcBef>
              <a:buClr>
                <a:srgbClr val="0066FF"/>
              </a:buClr>
              <a:buSzTx/>
              <a:buFont typeface="Wingdings 2"/>
              <a:buNone/>
              <a:defRPr/>
            </a:pPr>
            <a:r>
              <a:rPr lang="ru-RU" sz="3200" dirty="0">
                <a:solidFill>
                  <a:srgbClr val="C00000"/>
                </a:solidFill>
                <a:effectLst>
                  <a:outerShdw blurRad="38100" dist="38100" dir="2700000" algn="tl">
                    <a:srgbClr val="000000"/>
                  </a:outerShdw>
                </a:effectLst>
                <a:latin typeface="Arial"/>
              </a:rPr>
              <a:t>Государственный долг </a:t>
            </a:r>
            <a:r>
              <a:rPr lang="ru-RU" sz="3200" dirty="0">
                <a:solidFill>
                  <a:srgbClr val="0000FF"/>
                </a:solidFill>
                <a:effectLst>
                  <a:outerShdw blurRad="38100" dist="38100" dir="2700000" algn="tl">
                    <a:srgbClr val="000000"/>
                  </a:outerShdw>
                </a:effectLst>
                <a:latin typeface="Arial"/>
              </a:rPr>
              <a:t>– это сумма задолженности государства по непогашенным займам и не выплаченным по ним процентам</a:t>
            </a:r>
          </a:p>
          <a:p>
            <a:pPr marL="342900" indent="-342900">
              <a:spcBef>
                <a:spcPct val="20000"/>
              </a:spcBef>
              <a:buClr>
                <a:srgbClr val="0066FF"/>
              </a:buClr>
              <a:buSzTx/>
              <a:buFont typeface="Wingdings 2"/>
              <a:buNone/>
              <a:defRPr/>
            </a:pPr>
            <a:endParaRPr lang="ru-RU" sz="3200" dirty="0">
              <a:solidFill>
                <a:srgbClr val="0000FF"/>
              </a:solidFill>
              <a:effectLst>
                <a:outerShdw blurRad="38100" dist="38100" dir="2700000" algn="tl">
                  <a:srgbClr val="000000"/>
                </a:outerShdw>
              </a:effectLst>
              <a:latin typeface="Arial"/>
            </a:endParaRPr>
          </a:p>
          <a:p>
            <a:pPr marL="342900" indent="-342900">
              <a:spcBef>
                <a:spcPct val="20000"/>
              </a:spcBef>
              <a:buClr>
                <a:srgbClr val="0066FF"/>
              </a:buClr>
              <a:buSzTx/>
              <a:buFont typeface="Wingdings 2"/>
              <a:buNone/>
              <a:defRPr/>
            </a:pPr>
            <a:endParaRPr lang="ru-RU" sz="3200" dirty="0">
              <a:solidFill>
                <a:srgbClr val="0000FF"/>
              </a:solidFill>
              <a:effectLst>
                <a:outerShdw blurRad="38100" dist="38100" dir="2700000" algn="tl">
                  <a:srgbClr val="000000"/>
                </a:outerShdw>
              </a:effectLst>
              <a:latin typeface="Arial"/>
            </a:endParaRPr>
          </a:p>
          <a:p>
            <a:pPr marL="342900" indent="-342900">
              <a:spcBef>
                <a:spcPct val="20000"/>
              </a:spcBef>
              <a:buClr>
                <a:srgbClr val="0066FF"/>
              </a:buClr>
              <a:buSzTx/>
              <a:buFont typeface="Wingdings 2"/>
              <a:buNone/>
              <a:defRPr/>
            </a:pPr>
            <a:r>
              <a:rPr lang="ru-RU" sz="3200" dirty="0">
                <a:solidFill>
                  <a:srgbClr val="0000FF"/>
                </a:solidFill>
                <a:effectLst>
                  <a:outerShdw blurRad="38100" dist="38100" dir="2700000" algn="tl">
                    <a:srgbClr val="000000"/>
                  </a:outerShdw>
                </a:effectLst>
                <a:latin typeface="Arial"/>
              </a:rPr>
              <a:t>     внутренний                   внешний</a:t>
            </a:r>
          </a:p>
          <a:p>
            <a:pPr marL="274320" indent="-274320" fontAlgn="auto">
              <a:spcAft>
                <a:spcPts val="0"/>
              </a:spcAft>
              <a:buFont typeface="Wingdings 2"/>
              <a:buChar char=""/>
              <a:defRPr/>
            </a:pPr>
            <a:endParaRPr lang="ru-RU" dirty="0"/>
          </a:p>
        </p:txBody>
      </p:sp>
      <p:sp>
        <p:nvSpPr>
          <p:cNvPr id="4" name="Стрелка вниз 3"/>
          <p:cNvSpPr/>
          <p:nvPr/>
        </p:nvSpPr>
        <p:spPr>
          <a:xfrm rot="2090205">
            <a:off x="2063750" y="4624388"/>
            <a:ext cx="433388" cy="9350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
        <p:nvSpPr>
          <p:cNvPr id="5" name="Стрелка вниз 4"/>
          <p:cNvSpPr/>
          <p:nvPr/>
        </p:nvSpPr>
        <p:spPr>
          <a:xfrm rot="18808218">
            <a:off x="5492751" y="4591050"/>
            <a:ext cx="431800" cy="936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465754"/>
          </a:xfrm>
        </p:spPr>
        <p:txBody>
          <a:bodyPr>
            <a:normAutofit fontScale="90000"/>
          </a:bodyPr>
          <a:lstStyle/>
          <a:p>
            <a:pPr fontAlgn="auto">
              <a:spcAft>
                <a:spcPts val="0"/>
              </a:spcAft>
              <a:defRPr/>
            </a:pPr>
            <a:r>
              <a:rPr lang="ru-RU" i="1" u="sng" dirty="0" smtClean="0">
                <a:solidFill>
                  <a:srgbClr val="000099"/>
                </a:solidFill>
              </a:rPr>
              <a:t> Семейный бюджет.</a:t>
            </a:r>
            <a:endParaRPr lang="ru-RU" dirty="0"/>
          </a:p>
        </p:txBody>
      </p:sp>
      <p:sp>
        <p:nvSpPr>
          <p:cNvPr id="3" name="Содержимое 2"/>
          <p:cNvSpPr>
            <a:spLocks noGrp="1"/>
          </p:cNvSpPr>
          <p:nvPr>
            <p:ph idx="1"/>
          </p:nvPr>
        </p:nvSpPr>
        <p:spPr>
          <a:xfrm>
            <a:off x="357188" y="1143000"/>
            <a:ext cx="3400425" cy="3929063"/>
          </a:xfrm>
        </p:spPr>
        <p:txBody>
          <a:bodyPr>
            <a:normAutofit fontScale="62500" lnSpcReduction="20000"/>
          </a:bodyPr>
          <a:lstStyle/>
          <a:p>
            <a:pPr marL="274320" indent="-274320" fontAlgn="auto">
              <a:spcAft>
                <a:spcPts val="0"/>
              </a:spcAft>
              <a:buFont typeface="Wingdings 2"/>
              <a:buChar char=""/>
              <a:defRPr/>
            </a:pPr>
            <a:endParaRPr lang="ru-RU" dirty="0" smtClean="0"/>
          </a:p>
          <a:p>
            <a:pPr marL="274320" indent="-274320" fontAlgn="auto">
              <a:spcAft>
                <a:spcPts val="0"/>
              </a:spcAft>
              <a:buFont typeface="Wingdings 2"/>
              <a:buChar char=""/>
              <a:defRPr/>
            </a:pPr>
            <a:endParaRPr lang="ru-RU" dirty="0" smtClean="0"/>
          </a:p>
          <a:p>
            <a:pPr marL="342900" indent="-342900" eaLnBrk="0" fontAlgn="auto" hangingPunct="0">
              <a:spcBef>
                <a:spcPct val="20000"/>
              </a:spcBef>
              <a:spcAft>
                <a:spcPts val="0"/>
              </a:spcAft>
              <a:buFontTx/>
              <a:buChar char="•"/>
              <a:defRPr/>
            </a:pPr>
            <a:r>
              <a:rPr lang="ru-RU" sz="3800" kern="0" dirty="0" smtClean="0"/>
              <a:t>Заработная плата</a:t>
            </a:r>
          </a:p>
          <a:p>
            <a:pPr marL="342900" indent="-342900" eaLnBrk="0" fontAlgn="auto" hangingPunct="0">
              <a:spcBef>
                <a:spcPct val="20000"/>
              </a:spcBef>
              <a:spcAft>
                <a:spcPts val="0"/>
              </a:spcAft>
              <a:buFontTx/>
              <a:buChar char="•"/>
              <a:defRPr/>
            </a:pPr>
            <a:r>
              <a:rPr lang="ru-RU" sz="3800" kern="0" dirty="0" smtClean="0"/>
              <a:t>Пенсия, стипендия</a:t>
            </a:r>
          </a:p>
          <a:p>
            <a:pPr marL="342900" indent="-342900" eaLnBrk="0" fontAlgn="auto" hangingPunct="0">
              <a:spcBef>
                <a:spcPct val="20000"/>
              </a:spcBef>
              <a:spcAft>
                <a:spcPts val="0"/>
              </a:spcAft>
              <a:buFontTx/>
              <a:buChar char="•"/>
              <a:defRPr/>
            </a:pPr>
            <a:r>
              <a:rPr lang="ru-RU" sz="3800" kern="0" dirty="0" smtClean="0"/>
              <a:t>Социальные пособия</a:t>
            </a:r>
          </a:p>
          <a:p>
            <a:pPr marL="342900" indent="-342900" eaLnBrk="0" fontAlgn="auto" hangingPunct="0">
              <a:spcBef>
                <a:spcPct val="20000"/>
              </a:spcBef>
              <a:spcAft>
                <a:spcPts val="0"/>
              </a:spcAft>
              <a:buFontTx/>
              <a:buChar char="•"/>
              <a:defRPr/>
            </a:pPr>
            <a:r>
              <a:rPr lang="ru-RU" sz="3800" kern="0" dirty="0" smtClean="0"/>
              <a:t>% на вклады в банке</a:t>
            </a:r>
          </a:p>
          <a:p>
            <a:pPr marL="342900" indent="-342900" eaLnBrk="0" fontAlgn="auto" hangingPunct="0">
              <a:spcBef>
                <a:spcPct val="20000"/>
              </a:spcBef>
              <a:spcAft>
                <a:spcPts val="0"/>
              </a:spcAft>
              <a:buFontTx/>
              <a:buChar char="•"/>
              <a:defRPr/>
            </a:pPr>
            <a:r>
              <a:rPr lang="ru-RU" sz="3800" kern="0" dirty="0" smtClean="0"/>
              <a:t>Доход от сдачи в аренду недвижимости</a:t>
            </a:r>
          </a:p>
          <a:p>
            <a:pPr marL="342900" indent="-342900" eaLnBrk="0" fontAlgn="auto" hangingPunct="0">
              <a:spcBef>
                <a:spcPct val="20000"/>
              </a:spcBef>
              <a:spcAft>
                <a:spcPts val="0"/>
              </a:spcAft>
              <a:buFontTx/>
              <a:buChar char="•"/>
              <a:defRPr/>
            </a:pPr>
            <a:r>
              <a:rPr lang="ru-RU" sz="3800" kern="0" dirty="0" smtClean="0"/>
              <a:t>И другие</a:t>
            </a:r>
          </a:p>
          <a:p>
            <a:pPr marL="274320" indent="-274320" fontAlgn="auto">
              <a:spcAft>
                <a:spcPts val="0"/>
              </a:spcAft>
              <a:buFont typeface="Wingdings 2"/>
              <a:buChar char=""/>
              <a:defRPr/>
            </a:pPr>
            <a:endParaRPr lang="ru-RU" dirty="0"/>
          </a:p>
        </p:txBody>
      </p:sp>
      <p:sp>
        <p:nvSpPr>
          <p:cNvPr id="25604" name="TextBox 3"/>
          <p:cNvSpPr txBox="1">
            <a:spLocks noChangeArrowheads="1"/>
          </p:cNvSpPr>
          <p:nvPr/>
        </p:nvSpPr>
        <p:spPr bwMode="auto">
          <a:xfrm>
            <a:off x="857250" y="1000125"/>
            <a:ext cx="20002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eaLnBrk="1" hangingPunct="1"/>
            <a:r>
              <a:rPr lang="ru-RU" altLang="ru-RU" sz="2800" b="1">
                <a:solidFill>
                  <a:srgbClr val="0070C0"/>
                </a:solidFill>
              </a:rPr>
              <a:t>ДОХОДЫ</a:t>
            </a:r>
          </a:p>
        </p:txBody>
      </p:sp>
      <p:sp>
        <p:nvSpPr>
          <p:cNvPr id="5" name="Прямоугольник 4"/>
          <p:cNvSpPr/>
          <p:nvPr/>
        </p:nvSpPr>
        <p:spPr>
          <a:xfrm>
            <a:off x="3929063" y="1643063"/>
            <a:ext cx="3714750" cy="5041900"/>
          </a:xfrm>
          <a:prstGeom prst="rect">
            <a:avLst/>
          </a:prstGeom>
        </p:spPr>
        <p:txBody>
          <a:bodyPr>
            <a:spAutoFit/>
          </a:bodyPr>
          <a:lstStyle/>
          <a:p>
            <a:pPr marL="342900" indent="-342900" fontAlgn="auto">
              <a:spcBef>
                <a:spcPct val="20000"/>
              </a:spcBef>
              <a:spcAft>
                <a:spcPts val="0"/>
              </a:spcAft>
              <a:buFontTx/>
              <a:buChar char="•"/>
              <a:defRPr/>
            </a:pPr>
            <a:r>
              <a:rPr lang="ru-RU" sz="2400" kern="0" dirty="0">
                <a:latin typeface="+mn-lt"/>
              </a:rPr>
              <a:t>Коммунальные платежи</a:t>
            </a:r>
          </a:p>
          <a:p>
            <a:pPr marL="342900" indent="-342900" fontAlgn="auto">
              <a:spcBef>
                <a:spcPct val="20000"/>
              </a:spcBef>
              <a:spcAft>
                <a:spcPts val="0"/>
              </a:spcAft>
              <a:buFontTx/>
              <a:buChar char="•"/>
              <a:defRPr/>
            </a:pPr>
            <a:r>
              <a:rPr lang="ru-RU" sz="2400" kern="0" dirty="0">
                <a:latin typeface="+mn-lt"/>
              </a:rPr>
              <a:t>Расходы на питание</a:t>
            </a:r>
          </a:p>
          <a:p>
            <a:pPr marL="342900" indent="-342900" fontAlgn="auto">
              <a:spcBef>
                <a:spcPct val="20000"/>
              </a:spcBef>
              <a:spcAft>
                <a:spcPts val="0"/>
              </a:spcAft>
              <a:buFontTx/>
              <a:buChar char="•"/>
              <a:defRPr/>
            </a:pPr>
            <a:r>
              <a:rPr lang="ru-RU" sz="2400" kern="0" dirty="0">
                <a:latin typeface="+mn-lt"/>
              </a:rPr>
              <a:t>Проезд в общественном транспорте</a:t>
            </a:r>
          </a:p>
          <a:p>
            <a:pPr marL="342900" indent="-342900" fontAlgn="auto">
              <a:spcBef>
                <a:spcPct val="20000"/>
              </a:spcBef>
              <a:spcAft>
                <a:spcPts val="0"/>
              </a:spcAft>
              <a:buFontTx/>
              <a:buChar char="•"/>
              <a:defRPr/>
            </a:pPr>
            <a:r>
              <a:rPr lang="ru-RU" sz="2400" kern="0" dirty="0">
                <a:latin typeface="+mn-lt"/>
              </a:rPr>
              <a:t>Покупка одежды</a:t>
            </a:r>
          </a:p>
          <a:p>
            <a:pPr marL="342900" indent="-342900" fontAlgn="auto">
              <a:spcBef>
                <a:spcPct val="20000"/>
              </a:spcBef>
              <a:spcAft>
                <a:spcPts val="0"/>
              </a:spcAft>
              <a:buFontTx/>
              <a:buChar char="•"/>
              <a:defRPr/>
            </a:pPr>
            <a:r>
              <a:rPr lang="ru-RU" sz="2400" kern="0" dirty="0">
                <a:latin typeface="+mn-lt"/>
              </a:rPr>
              <a:t>Сбережения</a:t>
            </a:r>
          </a:p>
          <a:p>
            <a:pPr marL="342900" indent="-342900" fontAlgn="auto">
              <a:spcBef>
                <a:spcPct val="20000"/>
              </a:spcBef>
              <a:spcAft>
                <a:spcPts val="0"/>
              </a:spcAft>
              <a:buFontTx/>
              <a:buChar char="•"/>
              <a:defRPr/>
            </a:pPr>
            <a:r>
              <a:rPr lang="ru-RU" sz="2400" kern="0" dirty="0">
                <a:latin typeface="+mn-lt"/>
              </a:rPr>
              <a:t>Выплаты по кредитам</a:t>
            </a:r>
          </a:p>
          <a:p>
            <a:pPr marL="342900" indent="-342900" fontAlgn="auto">
              <a:spcBef>
                <a:spcPct val="20000"/>
              </a:spcBef>
              <a:spcAft>
                <a:spcPts val="0"/>
              </a:spcAft>
              <a:buFontTx/>
              <a:buChar char="•"/>
              <a:defRPr/>
            </a:pPr>
            <a:r>
              <a:rPr lang="ru-RU" sz="2400" kern="0" dirty="0">
                <a:latin typeface="+mn-lt"/>
              </a:rPr>
              <a:t>Оплата обучения детей</a:t>
            </a:r>
          </a:p>
          <a:p>
            <a:pPr marL="342900" indent="-342900" fontAlgn="auto">
              <a:spcBef>
                <a:spcPct val="20000"/>
              </a:spcBef>
              <a:spcAft>
                <a:spcPts val="0"/>
              </a:spcAft>
              <a:buFontTx/>
              <a:buChar char="•"/>
              <a:defRPr/>
            </a:pPr>
            <a:r>
              <a:rPr lang="ru-RU" sz="2400" kern="0" dirty="0">
                <a:latin typeface="+mn-lt"/>
              </a:rPr>
              <a:t>И другие</a:t>
            </a:r>
          </a:p>
        </p:txBody>
      </p:sp>
      <p:sp>
        <p:nvSpPr>
          <p:cNvPr id="25606" name="TextBox 5"/>
          <p:cNvSpPr txBox="1">
            <a:spLocks noChangeArrowheads="1"/>
          </p:cNvSpPr>
          <p:nvPr/>
        </p:nvSpPr>
        <p:spPr bwMode="auto">
          <a:xfrm>
            <a:off x="4357688" y="1000125"/>
            <a:ext cx="25003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eaLnBrk="1" hangingPunct="1"/>
            <a:r>
              <a:rPr lang="ru-RU" altLang="ru-RU" sz="2800" b="1">
                <a:solidFill>
                  <a:srgbClr val="0070C0"/>
                </a:solidFill>
              </a:rPr>
              <a:t>РАСХОДЫ</a:t>
            </a:r>
          </a:p>
        </p:txBody>
      </p:sp>
      <p:pic>
        <p:nvPicPr>
          <p:cNvPr id="8" name="Содержимое 4" descr="3_0.tmp"/>
          <p:cNvPicPr>
            <a:picLocks noChangeAspect="1"/>
          </p:cNvPicPr>
          <p:nvPr/>
        </p:nvPicPr>
        <p:blipFill>
          <a:blip r:embed="rId3">
            <a:lum bright="20000"/>
          </a:blip>
          <a:stretch>
            <a:fillRect/>
          </a:stretch>
        </p:blipFill>
        <p:spPr bwMode="auto">
          <a:xfrm>
            <a:off x="1979712" y="4968538"/>
            <a:ext cx="1949345" cy="1715892"/>
          </a:xfrm>
          <a:prstGeom prst="rect">
            <a:avLst/>
          </a:prstGeom>
          <a:noFill/>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1143000"/>
          </a:xfrm>
        </p:spPr>
        <p:txBody>
          <a:bodyPr>
            <a:normAutofit fontScale="90000"/>
          </a:bodyPr>
          <a:lstStyle/>
          <a:p>
            <a:pPr fontAlgn="auto">
              <a:spcAft>
                <a:spcPts val="0"/>
              </a:spcAft>
              <a:defRPr/>
            </a:pPr>
            <a:r>
              <a:rPr lang="ru-RU" dirty="0" smtClean="0">
                <a:solidFill>
                  <a:srgbClr val="C00000"/>
                </a:solidFill>
              </a:rPr>
              <a:t>Практическая работа (3 мин)</a:t>
            </a:r>
            <a:br>
              <a:rPr lang="ru-RU" dirty="0" smtClean="0">
                <a:solidFill>
                  <a:srgbClr val="C00000"/>
                </a:solidFill>
              </a:rPr>
            </a:br>
            <a:r>
              <a:rPr lang="ru-RU" dirty="0" smtClean="0">
                <a:solidFill>
                  <a:srgbClr val="002060"/>
                </a:solidFill>
              </a:rPr>
              <a:t>Задание группам:</a:t>
            </a:r>
            <a:endParaRPr lang="ru-RU" dirty="0">
              <a:solidFill>
                <a:srgbClr val="002060"/>
              </a:solidFill>
            </a:endParaRPr>
          </a:p>
        </p:txBody>
      </p:sp>
      <p:sp>
        <p:nvSpPr>
          <p:cNvPr id="3" name="Объект 2"/>
          <p:cNvSpPr>
            <a:spLocks noGrp="1"/>
          </p:cNvSpPr>
          <p:nvPr>
            <p:ph idx="1"/>
          </p:nvPr>
        </p:nvSpPr>
        <p:spPr/>
        <p:txBody>
          <a:bodyPr>
            <a:normAutofit/>
          </a:bodyPr>
          <a:lstStyle/>
          <a:p>
            <a:pPr marL="274320" indent="-274320" fontAlgn="auto">
              <a:spcAft>
                <a:spcPts val="0"/>
              </a:spcAft>
              <a:buFont typeface="Wingdings 2"/>
              <a:buChar char=""/>
              <a:defRPr/>
            </a:pPr>
            <a:r>
              <a:rPr lang="ru-RU" dirty="0" smtClean="0"/>
              <a:t>Составить бюджет вашей семьи</a:t>
            </a:r>
          </a:p>
          <a:p>
            <a:pPr marL="0" indent="0" fontAlgn="auto">
              <a:spcAft>
                <a:spcPts val="0"/>
              </a:spcAft>
              <a:buFont typeface="Wingdings 2"/>
              <a:buNone/>
              <a:defRPr/>
            </a:pPr>
            <a:r>
              <a:rPr lang="ru-RU" dirty="0" smtClean="0"/>
              <a:t>(план: стр.98- учебник)</a:t>
            </a:r>
          </a:p>
          <a:p>
            <a:pPr marL="0" indent="0" fontAlgn="auto">
              <a:spcAft>
                <a:spcPts val="0"/>
              </a:spcAft>
              <a:buFont typeface="Wingdings 2"/>
              <a:buNone/>
              <a:defRPr/>
            </a:pPr>
            <a:r>
              <a:rPr lang="ru-RU" dirty="0" smtClean="0">
                <a:solidFill>
                  <a:srgbClr val="C00000"/>
                </a:solidFill>
              </a:rPr>
              <a:t>Цель:</a:t>
            </a:r>
            <a:r>
              <a:rPr lang="ru-RU" dirty="0" smtClean="0"/>
              <a:t> покупка компьютера за 30 </a:t>
            </a:r>
            <a:r>
              <a:rPr lang="ru-RU" dirty="0" err="1" smtClean="0"/>
              <a:t>тыс.руб</a:t>
            </a:r>
            <a:endParaRPr lang="ru-RU" dirty="0" smtClean="0"/>
          </a:p>
          <a:p>
            <a:pPr marL="274320" indent="-274320" fontAlgn="auto">
              <a:spcAft>
                <a:spcPts val="0"/>
              </a:spcAft>
              <a:buFont typeface="Wingdings 2"/>
              <a:buChar char=""/>
              <a:defRPr/>
            </a:pPr>
            <a:endParaRPr lang="ru-RU" dirty="0"/>
          </a:p>
        </p:txBody>
      </p:sp>
      <p:pic>
        <p:nvPicPr>
          <p:cNvPr id="4" name="Рисунок 3" descr="1966_1_0.tmp"/>
          <p:cNvPicPr>
            <a:picLocks noChangeAspect="1"/>
          </p:cNvPicPr>
          <p:nvPr/>
        </p:nvPicPr>
        <p:blipFill>
          <a:blip r:embed="rId2"/>
          <a:stretch>
            <a:fillRect/>
          </a:stretch>
        </p:blipFill>
        <p:spPr>
          <a:xfrm>
            <a:off x="1691680" y="3140967"/>
            <a:ext cx="4329600" cy="3465575"/>
          </a:xfrm>
          <a:prstGeom prst="rect">
            <a:avLst/>
          </a:prstGeom>
          <a:ln>
            <a:noFill/>
          </a:ln>
          <a:effectLst>
            <a:softEdge rad="112500"/>
          </a:effectLst>
        </p:spPr>
      </p:pic>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4664"/>
            <a:ext cx="8244408" cy="1008112"/>
          </a:xfrm>
        </p:spPr>
        <p:txBody>
          <a:bodyPr/>
          <a:lstStyle/>
          <a:p>
            <a:pPr algn="ctr" fontAlgn="auto">
              <a:spcAft>
                <a:spcPts val="0"/>
              </a:spcAft>
              <a:defRPr/>
            </a:pPr>
            <a:r>
              <a:rPr lang="ru-RU" dirty="0" smtClean="0">
                <a:solidFill>
                  <a:srgbClr val="C00000"/>
                </a:solidFill>
              </a:rPr>
              <a:t>РЕФЛЕКСИЯ УРОКА</a:t>
            </a:r>
            <a:endParaRPr lang="ru-RU" dirty="0">
              <a:solidFill>
                <a:srgbClr val="C00000"/>
              </a:solidFill>
            </a:endParaRPr>
          </a:p>
        </p:txBody>
      </p:sp>
      <p:sp>
        <p:nvSpPr>
          <p:cNvPr id="4" name="Объект 3"/>
          <p:cNvSpPr>
            <a:spLocks noGrp="1"/>
          </p:cNvSpPr>
          <p:nvPr>
            <p:ph idx="1"/>
          </p:nvPr>
        </p:nvSpPr>
        <p:spPr>
          <a:xfrm>
            <a:off x="323850" y="2060575"/>
            <a:ext cx="7239000" cy="4464050"/>
          </a:xfrm>
        </p:spPr>
        <p:txBody>
          <a:bodyPr>
            <a:normAutofit/>
          </a:bodyPr>
          <a:lstStyle/>
          <a:p>
            <a:pPr marL="274320" indent="-274320" fontAlgn="auto">
              <a:spcAft>
                <a:spcPts val="0"/>
              </a:spcAft>
              <a:buFont typeface="Wingdings 2"/>
              <a:buChar char=""/>
              <a:defRPr/>
            </a:pPr>
            <a:r>
              <a:rPr lang="ru-RU" i="1" dirty="0">
                <a:solidFill>
                  <a:srgbClr val="000099"/>
                </a:solidFill>
              </a:rPr>
              <a:t>ДОЗАПОЛНИТЕ СВОИ РАБОЧИЕ ЛИСТЫ</a:t>
            </a:r>
            <a:endParaRPr lang="ru-RU" dirty="0"/>
          </a:p>
          <a:p>
            <a:pPr marL="274320" indent="-274320" fontAlgn="auto">
              <a:spcAft>
                <a:spcPts val="0"/>
              </a:spcAft>
              <a:buFont typeface="Wingdings 2"/>
              <a:buChar char=""/>
              <a:defRPr/>
            </a:pPr>
            <a:r>
              <a:rPr lang="ru-RU" dirty="0" smtClean="0">
                <a:solidFill>
                  <a:srgbClr val="C00000"/>
                </a:solidFill>
              </a:rPr>
              <a:t>Продолжите фразу : </a:t>
            </a:r>
          </a:p>
          <a:p>
            <a:pPr marL="0" indent="0" fontAlgn="auto">
              <a:spcAft>
                <a:spcPts val="0"/>
              </a:spcAft>
              <a:buFont typeface="Wingdings 2"/>
              <a:buNone/>
              <a:defRPr/>
            </a:pPr>
            <a:r>
              <a:rPr lang="ru-RU" dirty="0" smtClean="0"/>
              <a:t>Новый материал был для меня …….</a:t>
            </a:r>
          </a:p>
          <a:p>
            <a:pPr marL="0" indent="0" fontAlgn="auto">
              <a:spcAft>
                <a:spcPts val="0"/>
              </a:spcAft>
              <a:buFont typeface="Wingdings 2"/>
              <a:buNone/>
              <a:defRPr/>
            </a:pPr>
            <a:r>
              <a:rPr lang="ru-RU" dirty="0" smtClean="0"/>
              <a:t>(значим, важен, нужен, неинтересен, непонятен, интересен)</a:t>
            </a:r>
          </a:p>
          <a:p>
            <a:pPr marL="0" indent="0" fontAlgn="auto">
              <a:spcAft>
                <a:spcPts val="0"/>
              </a:spcAft>
              <a:buFont typeface="Wingdings 2"/>
              <a:buNone/>
              <a:defRPr/>
            </a:pPr>
            <a:r>
              <a:rPr lang="ru-RU" dirty="0"/>
              <a:t>п</a:t>
            </a:r>
            <a:r>
              <a:rPr lang="ru-RU" dirty="0" smtClean="0"/>
              <a:t>отому, что……. .</a:t>
            </a:r>
          </a:p>
          <a:p>
            <a:pPr marL="0" indent="0" fontAlgn="auto">
              <a:spcAft>
                <a:spcPts val="0"/>
              </a:spcAft>
              <a:buFont typeface="Wingdings 2"/>
              <a:buNone/>
              <a:defRPr/>
            </a:pPr>
            <a:r>
              <a:rPr lang="ru-RU" dirty="0" smtClean="0"/>
              <a:t>Он пригодится мне для дальнейшей жизни (для) когда ……..</a:t>
            </a:r>
            <a:endParaRPr lang="ru-RU" dirty="0"/>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4168"/>
            <a:ext cx="7239000" cy="638944"/>
          </a:xfrm>
        </p:spPr>
        <p:txBody>
          <a:bodyPr/>
          <a:lstStyle/>
          <a:p>
            <a:pPr fontAlgn="auto">
              <a:spcAft>
                <a:spcPts val="0"/>
              </a:spcAft>
              <a:defRPr/>
            </a:pPr>
            <a:r>
              <a:rPr lang="ru-RU" i="1" dirty="0" smtClean="0">
                <a:solidFill>
                  <a:srgbClr val="000099"/>
                </a:solidFill>
              </a:rPr>
              <a:t>Домашнее задание:</a:t>
            </a:r>
            <a:endParaRPr lang="ru-RU" dirty="0"/>
          </a:p>
        </p:txBody>
      </p:sp>
      <p:sp>
        <p:nvSpPr>
          <p:cNvPr id="3" name="Содержимое 2"/>
          <p:cNvSpPr>
            <a:spLocks noGrp="1"/>
          </p:cNvSpPr>
          <p:nvPr>
            <p:ph idx="1"/>
          </p:nvPr>
        </p:nvSpPr>
        <p:spPr>
          <a:xfrm>
            <a:off x="487363" y="908050"/>
            <a:ext cx="7239000" cy="4846638"/>
          </a:xfrm>
        </p:spPr>
        <p:txBody>
          <a:bodyPr>
            <a:normAutofit/>
          </a:bodyPr>
          <a:lstStyle/>
          <a:p>
            <a:pPr marL="274320" indent="-274320" fontAlgn="auto">
              <a:spcAft>
                <a:spcPts val="0"/>
              </a:spcAft>
              <a:buFontTx/>
              <a:buNone/>
              <a:defRPr/>
            </a:pPr>
            <a:r>
              <a:rPr lang="ru-RU" b="1" u="sng" dirty="0" smtClean="0">
                <a:solidFill>
                  <a:srgbClr val="C00000"/>
                </a:solidFill>
              </a:rPr>
              <a:t>Всем:</a:t>
            </a:r>
            <a:r>
              <a:rPr lang="ru-RU" b="1" dirty="0" smtClean="0"/>
              <a:t>§ 15.Ответить на вопросы, выучить </a:t>
            </a:r>
            <a:r>
              <a:rPr lang="ru-RU" b="1" dirty="0" smtClean="0">
                <a:solidFill>
                  <a:srgbClr val="C00000"/>
                </a:solidFill>
              </a:rPr>
              <a:t>НАИЗУСТЬ </a:t>
            </a:r>
            <a:r>
              <a:rPr lang="ru-RU" b="1" dirty="0" smtClean="0"/>
              <a:t>определения ;</a:t>
            </a:r>
          </a:p>
          <a:p>
            <a:pPr marL="274320" indent="-274320" algn="ctr" fontAlgn="auto">
              <a:spcAft>
                <a:spcPts val="0"/>
              </a:spcAft>
              <a:buFontTx/>
              <a:buNone/>
              <a:defRPr/>
            </a:pPr>
            <a:r>
              <a:rPr lang="ru-RU" b="1" dirty="0" smtClean="0">
                <a:solidFill>
                  <a:srgbClr val="002060"/>
                </a:solidFill>
              </a:rPr>
              <a:t>По выбору:</a:t>
            </a:r>
          </a:p>
          <a:p>
            <a:pPr marL="274320" indent="-274320" fontAlgn="auto">
              <a:spcAft>
                <a:spcPts val="0"/>
              </a:spcAft>
              <a:buFont typeface="Wingdings" panose="05000000000000000000" pitchFamily="2" charset="2"/>
              <a:buChar char="v"/>
              <a:defRPr/>
            </a:pPr>
            <a:r>
              <a:rPr lang="ru-RU" b="1" dirty="0" smtClean="0"/>
              <a:t>Составить личный бюджет школьника;</a:t>
            </a:r>
          </a:p>
          <a:p>
            <a:pPr marL="0" indent="0" fontAlgn="auto">
              <a:spcAft>
                <a:spcPts val="0"/>
              </a:spcAft>
              <a:buFont typeface="Wingdings 2"/>
              <a:buNone/>
              <a:defRPr/>
            </a:pPr>
            <a:endParaRPr lang="ru-RU" b="1" dirty="0" smtClean="0"/>
          </a:p>
          <a:p>
            <a:pPr marL="274320" indent="-274320" fontAlgn="auto">
              <a:spcAft>
                <a:spcPts val="0"/>
              </a:spcAft>
              <a:buFont typeface="Wingdings 2"/>
              <a:buChar char=""/>
              <a:defRPr/>
            </a:pPr>
            <a:endParaRPr lang="ru-RU" b="1" dirty="0" smtClean="0"/>
          </a:p>
          <a:p>
            <a:pPr marL="274320" indent="-274320" fontAlgn="auto">
              <a:spcAft>
                <a:spcPts val="0"/>
              </a:spcAft>
              <a:buFont typeface="Wingdings 2"/>
              <a:buChar char=""/>
              <a:defRPr/>
            </a:pPr>
            <a:endParaRPr lang="ru-RU" b="1" dirty="0"/>
          </a:p>
          <a:p>
            <a:pPr marL="274320" indent="-274320" fontAlgn="auto">
              <a:spcAft>
                <a:spcPts val="0"/>
              </a:spcAft>
              <a:buFont typeface="Wingdings 2"/>
              <a:buChar char=""/>
              <a:defRPr/>
            </a:pPr>
            <a:endParaRPr lang="ru-RU" b="1" dirty="0" smtClean="0"/>
          </a:p>
          <a:p>
            <a:pPr marL="274320" indent="-274320" fontAlgn="auto">
              <a:spcAft>
                <a:spcPts val="0"/>
              </a:spcAft>
              <a:buFont typeface="Wingdings 2"/>
              <a:buChar char=""/>
              <a:defRPr/>
            </a:pPr>
            <a:r>
              <a:rPr lang="ru-RU" b="1" dirty="0" smtClean="0"/>
              <a:t>Выполнить задание 8 к параграфу.</a:t>
            </a:r>
          </a:p>
          <a:p>
            <a:pPr marL="0" indent="0" fontAlgn="auto">
              <a:spcAft>
                <a:spcPts val="0"/>
              </a:spcAft>
              <a:buFont typeface="Wingdings 2"/>
              <a:buNone/>
              <a:defRPr/>
            </a:pPr>
            <a:endParaRPr lang="ru-RU" b="1" dirty="0"/>
          </a:p>
        </p:txBody>
      </p:sp>
      <p:pic>
        <p:nvPicPr>
          <p:cNvPr id="4" name="Содержимое 4" descr="Дети и с_0.tmp"/>
          <p:cNvPicPr>
            <a:picLocks noChangeAspect="1"/>
          </p:cNvPicPr>
          <p:nvPr/>
        </p:nvPicPr>
        <p:blipFill>
          <a:blip r:embed="rId3"/>
          <a:stretch>
            <a:fillRect/>
          </a:stretch>
        </p:blipFill>
        <p:spPr bwMode="auto">
          <a:xfrm>
            <a:off x="1763688" y="2643757"/>
            <a:ext cx="1656184" cy="1843405"/>
          </a:xfrm>
          <a:prstGeom prst="rect">
            <a:avLst/>
          </a:prstGeom>
          <a:noFill/>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Содержимое 4" descr="-2_0.tmp"/>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24525" y="5153025"/>
            <a:ext cx="238125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01053" y="448663"/>
            <a:ext cx="9030530" cy="4546960"/>
          </a:xfrm>
        </p:spPr>
        <p:txBody>
          <a:bodyPr>
            <a:normAutofit fontScale="90000"/>
          </a:bodyPr>
          <a:lstStyle/>
          <a:p>
            <a:pPr fontAlgn="auto">
              <a:lnSpc>
                <a:spcPct val="107000"/>
              </a:lnSpc>
              <a:spcAft>
                <a:spcPts val="0"/>
              </a:spcAft>
              <a:defRPr/>
            </a:pPr>
            <a:r>
              <a:rPr lang="ru-RU" sz="2400" u="sng" kern="50" dirty="0" smtClean="0">
                <a:solidFill>
                  <a:srgbClr val="C00000"/>
                </a:solidFill>
                <a:latin typeface="Times New Roman" panose="02020603050405020304" pitchFamily="18" charset="0"/>
                <a:ea typeface="DejaVu Sans"/>
                <a:cs typeface="Lohit Hindi"/>
              </a:rPr>
              <a:t>Задание из </a:t>
            </a:r>
            <a:r>
              <a:rPr lang="ru-RU" sz="2400" u="sng" kern="50" dirty="0" err="1" smtClean="0">
                <a:solidFill>
                  <a:srgbClr val="C00000"/>
                </a:solidFill>
                <a:latin typeface="Times New Roman" panose="02020603050405020304" pitchFamily="18" charset="0"/>
                <a:ea typeface="DejaVu Sans"/>
                <a:cs typeface="Lohit Hindi"/>
              </a:rPr>
              <a:t>огэ</a:t>
            </a:r>
            <a:r>
              <a:rPr lang="ru-RU" sz="2400" u="sng" kern="50" dirty="0" smtClean="0">
                <a:solidFill>
                  <a:srgbClr val="C00000"/>
                </a:solidFill>
                <a:latin typeface="Times New Roman" panose="02020603050405020304" pitchFamily="18" charset="0"/>
                <a:ea typeface="DejaVu Sans"/>
                <a:cs typeface="Lohit Hindi"/>
              </a:rPr>
              <a:t>:</a:t>
            </a:r>
            <a:br>
              <a:rPr lang="ru-RU" sz="2400" u="sng" kern="50" dirty="0" smtClean="0">
                <a:solidFill>
                  <a:srgbClr val="C00000"/>
                </a:solidFill>
                <a:latin typeface="Times New Roman" panose="02020603050405020304" pitchFamily="18" charset="0"/>
                <a:ea typeface="DejaVu Sans"/>
                <a:cs typeface="Lohit Hindi"/>
              </a:rPr>
            </a:br>
            <a:r>
              <a:rPr lang="ru-RU" sz="2400" kern="50" dirty="0" smtClean="0">
                <a:solidFill>
                  <a:srgbClr val="C00000"/>
                </a:solidFill>
                <a:latin typeface="Times New Roman" panose="02020603050405020304" pitchFamily="18" charset="0"/>
                <a:ea typeface="DejaVu Sans"/>
                <a:cs typeface="Lohit Hindi"/>
              </a:rPr>
              <a:t>Укажите</a:t>
            </a:r>
            <a:r>
              <a:rPr lang="ru-RU" sz="2400" kern="50" dirty="0">
                <a:solidFill>
                  <a:srgbClr val="C00000"/>
                </a:solidFill>
                <a:latin typeface="Times New Roman" panose="02020603050405020304" pitchFamily="18" charset="0"/>
                <a:ea typeface="DejaVu Sans"/>
                <a:cs typeface="Lohit Hindi"/>
              </a:rPr>
              <a:t>, какие из перечисленных ниже </a:t>
            </a:r>
            <a:r>
              <a:rPr lang="ru-RU" sz="2400" kern="50" dirty="0" smtClean="0">
                <a:solidFill>
                  <a:srgbClr val="C00000"/>
                </a:solidFill>
                <a:latin typeface="Times New Roman" panose="02020603050405020304" pitchFamily="18" charset="0"/>
                <a:ea typeface="DejaVu Sans"/>
                <a:cs typeface="Lohit Hindi"/>
              </a:rPr>
              <a:t/>
            </a:r>
            <a:br>
              <a:rPr lang="ru-RU" sz="2400" kern="50" dirty="0" smtClean="0">
                <a:solidFill>
                  <a:srgbClr val="C00000"/>
                </a:solidFill>
                <a:latin typeface="Times New Roman" panose="02020603050405020304" pitchFamily="18" charset="0"/>
                <a:ea typeface="DejaVu Sans"/>
                <a:cs typeface="Lohit Hindi"/>
              </a:rPr>
            </a:br>
            <a:r>
              <a:rPr lang="ru-RU" sz="2400" kern="50" dirty="0" smtClean="0">
                <a:solidFill>
                  <a:srgbClr val="C00000"/>
                </a:solidFill>
                <a:latin typeface="Times New Roman" panose="02020603050405020304" pitchFamily="18" charset="0"/>
                <a:ea typeface="DejaVu Sans"/>
                <a:cs typeface="Lohit Hindi"/>
              </a:rPr>
              <a:t>налогов</a:t>
            </a:r>
            <a:br>
              <a:rPr lang="ru-RU" sz="2400" kern="50" dirty="0" smtClean="0">
                <a:solidFill>
                  <a:srgbClr val="C00000"/>
                </a:solidFill>
                <a:latin typeface="Times New Roman" panose="02020603050405020304" pitchFamily="18" charset="0"/>
                <a:ea typeface="DejaVu Sans"/>
                <a:cs typeface="Lohit Hindi"/>
              </a:rPr>
            </a:br>
            <a:r>
              <a:rPr lang="ru-RU" sz="1800" kern="50" dirty="0" smtClean="0">
                <a:solidFill>
                  <a:schemeClr val="tx1">
                    <a:lumMod val="95000"/>
                    <a:lumOff val="5000"/>
                  </a:schemeClr>
                </a:solidFill>
                <a:latin typeface="Times New Roman" panose="02020603050405020304" pitchFamily="18" charset="0"/>
                <a:ea typeface="DejaVu Sans"/>
                <a:cs typeface="Lohit Hindi"/>
              </a:rPr>
              <a:t>1</a:t>
            </a:r>
            <a:r>
              <a:rPr lang="ru-RU" sz="1800" kern="50" dirty="0">
                <a:solidFill>
                  <a:schemeClr val="tx1">
                    <a:lumMod val="95000"/>
                    <a:lumOff val="5000"/>
                  </a:schemeClr>
                </a:solidFill>
                <a:latin typeface="Times New Roman" panose="02020603050405020304" pitchFamily="18" charset="0"/>
                <a:ea typeface="DejaVu Sans"/>
                <a:cs typeface="Lohit Hindi"/>
              </a:rPr>
              <a:t>. Налог на добавленную </a:t>
            </a:r>
            <a:r>
              <a:rPr lang="ru-RU" sz="1800" kern="50" dirty="0" smtClean="0">
                <a:solidFill>
                  <a:schemeClr val="tx1">
                    <a:lumMod val="95000"/>
                    <a:lumOff val="5000"/>
                  </a:schemeClr>
                </a:solidFill>
                <a:latin typeface="Times New Roman" panose="02020603050405020304" pitchFamily="18" charset="0"/>
                <a:ea typeface="DejaVu Sans"/>
                <a:cs typeface="Lohit Hindi"/>
              </a:rPr>
              <a:t>стоимость </a:t>
            </a:r>
            <a:br>
              <a:rPr lang="ru-RU" sz="1800" kern="50" dirty="0" smtClean="0">
                <a:solidFill>
                  <a:schemeClr val="tx1">
                    <a:lumMod val="95000"/>
                    <a:lumOff val="5000"/>
                  </a:schemeClr>
                </a:solidFill>
                <a:latin typeface="Times New Roman" panose="02020603050405020304" pitchFamily="18" charset="0"/>
                <a:ea typeface="DejaVu Sans"/>
                <a:cs typeface="Lohit Hindi"/>
              </a:rPr>
            </a:br>
            <a:r>
              <a:rPr lang="ru-RU" sz="1800" kern="50" dirty="0" smtClean="0">
                <a:solidFill>
                  <a:schemeClr val="tx1">
                    <a:lumMod val="95000"/>
                    <a:lumOff val="5000"/>
                  </a:schemeClr>
                </a:solidFill>
                <a:latin typeface="Times New Roman" panose="02020603050405020304" pitchFamily="18" charset="0"/>
                <a:ea typeface="DejaVu Sans"/>
                <a:cs typeface="Lohit Hindi"/>
              </a:rPr>
              <a:t>2. Налог </a:t>
            </a:r>
            <a:r>
              <a:rPr lang="ru-RU" sz="1800" kern="50" dirty="0">
                <a:solidFill>
                  <a:schemeClr val="tx1">
                    <a:lumMod val="95000"/>
                    <a:lumOff val="5000"/>
                  </a:schemeClr>
                </a:solidFill>
                <a:latin typeface="Times New Roman" panose="02020603050405020304" pitchFamily="18" charset="0"/>
                <a:ea typeface="DejaVu Sans"/>
                <a:cs typeface="Lohit Hindi"/>
              </a:rPr>
              <a:t>с владельцев транспортных </a:t>
            </a:r>
            <a:r>
              <a:rPr lang="ru-RU" sz="1800" dirty="0" smtClean="0">
                <a:solidFill>
                  <a:schemeClr val="tx1">
                    <a:lumMod val="95000"/>
                    <a:lumOff val="5000"/>
                  </a:schemeClr>
                </a:solidFill>
                <a:latin typeface="Calibri" panose="020F0502020204030204" pitchFamily="34" charset="0"/>
                <a:ea typeface="DejaVu Sans"/>
                <a:cs typeface="Times New Roman" panose="02020603050405020304" pitchFamily="18" charset="0"/>
              </a:rPr>
              <a:t> </a:t>
            </a:r>
            <a:r>
              <a:rPr lang="ru-RU" sz="1800" kern="50" dirty="0" smtClean="0">
                <a:solidFill>
                  <a:schemeClr val="tx1">
                    <a:lumMod val="95000"/>
                    <a:lumOff val="5000"/>
                  </a:schemeClr>
                </a:solidFill>
                <a:latin typeface="Times New Roman" panose="02020603050405020304" pitchFamily="18" charset="0"/>
                <a:ea typeface="DejaVu Sans"/>
                <a:cs typeface="Lohit Hindi"/>
              </a:rPr>
              <a:t>средств </a:t>
            </a:r>
            <a:br>
              <a:rPr lang="ru-RU" sz="1800" kern="50" dirty="0" smtClean="0">
                <a:solidFill>
                  <a:schemeClr val="tx1">
                    <a:lumMod val="95000"/>
                    <a:lumOff val="5000"/>
                  </a:schemeClr>
                </a:solidFill>
                <a:latin typeface="Times New Roman" panose="02020603050405020304" pitchFamily="18" charset="0"/>
                <a:ea typeface="DejaVu Sans"/>
                <a:cs typeface="Lohit Hindi"/>
              </a:rPr>
            </a:br>
            <a:r>
              <a:rPr lang="ru-RU" sz="1800" kern="50" dirty="0" smtClean="0">
                <a:solidFill>
                  <a:schemeClr val="tx1">
                    <a:lumMod val="95000"/>
                    <a:lumOff val="5000"/>
                  </a:schemeClr>
                </a:solidFill>
                <a:latin typeface="Times New Roman" panose="02020603050405020304" pitchFamily="18" charset="0"/>
                <a:ea typeface="DejaVu Sans"/>
                <a:cs typeface="Lohit Hindi"/>
              </a:rPr>
              <a:t>3. Налог </a:t>
            </a:r>
            <a:r>
              <a:rPr lang="ru-RU" sz="1800" kern="50" dirty="0">
                <a:solidFill>
                  <a:schemeClr val="tx1">
                    <a:lumMod val="95000"/>
                    <a:lumOff val="5000"/>
                  </a:schemeClr>
                </a:solidFill>
                <a:latin typeface="Times New Roman" panose="02020603050405020304" pitchFamily="18" charset="0"/>
                <a:ea typeface="DejaVu Sans"/>
                <a:cs typeface="Lohit Hindi"/>
              </a:rPr>
              <a:t>на </a:t>
            </a:r>
            <a:r>
              <a:rPr lang="ru-RU" sz="1800" kern="50" dirty="0" smtClean="0">
                <a:solidFill>
                  <a:schemeClr val="tx1">
                    <a:lumMod val="95000"/>
                    <a:lumOff val="5000"/>
                  </a:schemeClr>
                </a:solidFill>
                <a:latin typeface="Times New Roman" panose="02020603050405020304" pitchFamily="18" charset="0"/>
                <a:ea typeface="DejaVu Sans"/>
                <a:cs typeface="Lohit Hindi"/>
              </a:rPr>
              <a:t>бензин</a:t>
            </a:r>
            <a:br>
              <a:rPr lang="ru-RU" sz="1800" kern="50" dirty="0" smtClean="0">
                <a:solidFill>
                  <a:schemeClr val="tx1">
                    <a:lumMod val="95000"/>
                    <a:lumOff val="5000"/>
                  </a:schemeClr>
                </a:solidFill>
                <a:latin typeface="Times New Roman" panose="02020603050405020304" pitchFamily="18" charset="0"/>
                <a:ea typeface="DejaVu Sans"/>
                <a:cs typeface="Lohit Hindi"/>
              </a:rPr>
            </a:br>
            <a:r>
              <a:rPr lang="ru-RU" sz="1800" kern="50" dirty="0" smtClean="0">
                <a:solidFill>
                  <a:schemeClr val="tx1">
                    <a:lumMod val="95000"/>
                    <a:lumOff val="5000"/>
                  </a:schemeClr>
                </a:solidFill>
                <a:latin typeface="Times New Roman" panose="02020603050405020304" pitchFamily="18" charset="0"/>
                <a:ea typeface="DejaVu Sans"/>
                <a:cs typeface="Lohit Hindi"/>
              </a:rPr>
              <a:t>4</a:t>
            </a:r>
            <a:r>
              <a:rPr lang="ru-RU" sz="1800" kern="50" dirty="0">
                <a:solidFill>
                  <a:schemeClr val="tx1">
                    <a:lumMod val="95000"/>
                    <a:lumOff val="5000"/>
                  </a:schemeClr>
                </a:solidFill>
                <a:latin typeface="Times New Roman" panose="02020603050405020304" pitchFamily="18" charset="0"/>
                <a:ea typeface="DejaVu Sans"/>
                <a:cs typeface="Lohit Hindi"/>
              </a:rPr>
              <a:t>. </a:t>
            </a:r>
            <a:r>
              <a:rPr lang="ru-RU" sz="1800" kern="50" dirty="0" smtClean="0">
                <a:solidFill>
                  <a:schemeClr val="tx1">
                    <a:lumMod val="95000"/>
                    <a:lumOff val="5000"/>
                  </a:schemeClr>
                </a:solidFill>
                <a:latin typeface="Times New Roman" panose="02020603050405020304" pitchFamily="18" charset="0"/>
                <a:ea typeface="DejaVu Sans"/>
                <a:cs typeface="Lohit Hindi"/>
              </a:rPr>
              <a:t>НДС </a:t>
            </a:r>
            <a:br>
              <a:rPr lang="ru-RU" sz="1800" kern="50" dirty="0" smtClean="0">
                <a:solidFill>
                  <a:schemeClr val="tx1">
                    <a:lumMod val="95000"/>
                    <a:lumOff val="5000"/>
                  </a:schemeClr>
                </a:solidFill>
                <a:latin typeface="Times New Roman" panose="02020603050405020304" pitchFamily="18" charset="0"/>
                <a:ea typeface="DejaVu Sans"/>
                <a:cs typeface="Lohit Hindi"/>
              </a:rPr>
            </a:br>
            <a:r>
              <a:rPr lang="ru-RU" sz="1800" kern="50" dirty="0" smtClean="0">
                <a:solidFill>
                  <a:schemeClr val="tx1">
                    <a:lumMod val="95000"/>
                    <a:lumOff val="5000"/>
                  </a:schemeClr>
                </a:solidFill>
                <a:latin typeface="Times New Roman" panose="02020603050405020304" pitchFamily="18" charset="0"/>
                <a:ea typeface="DejaVu Sans"/>
                <a:cs typeface="Lohit Hindi"/>
              </a:rPr>
              <a:t>5 .Налог </a:t>
            </a:r>
            <a:r>
              <a:rPr lang="ru-RU" sz="1800" kern="50" dirty="0">
                <a:solidFill>
                  <a:schemeClr val="tx1">
                    <a:lumMod val="95000"/>
                    <a:lumOff val="5000"/>
                  </a:schemeClr>
                </a:solidFill>
                <a:latin typeface="Times New Roman" panose="02020603050405020304" pitchFamily="18" charset="0"/>
                <a:ea typeface="DejaVu Sans"/>
                <a:cs typeface="Lohit Hindi"/>
              </a:rPr>
              <a:t>на </a:t>
            </a:r>
            <a:r>
              <a:rPr lang="ru-RU" sz="1800" kern="50" dirty="0" smtClean="0">
                <a:solidFill>
                  <a:schemeClr val="tx1">
                    <a:lumMod val="95000"/>
                    <a:lumOff val="5000"/>
                  </a:schemeClr>
                </a:solidFill>
                <a:latin typeface="Times New Roman" panose="02020603050405020304" pitchFamily="18" charset="0"/>
                <a:ea typeface="DejaVu Sans"/>
                <a:cs typeface="Lohit Hindi"/>
              </a:rPr>
              <a:t>имущество</a:t>
            </a:r>
            <a:br>
              <a:rPr lang="ru-RU" sz="1800" kern="50" dirty="0" smtClean="0">
                <a:solidFill>
                  <a:schemeClr val="tx1">
                    <a:lumMod val="95000"/>
                    <a:lumOff val="5000"/>
                  </a:schemeClr>
                </a:solidFill>
                <a:latin typeface="Times New Roman" panose="02020603050405020304" pitchFamily="18" charset="0"/>
                <a:ea typeface="DejaVu Sans"/>
                <a:cs typeface="Lohit Hindi"/>
              </a:rPr>
            </a:br>
            <a:r>
              <a:rPr lang="ru-RU" sz="1800" kern="50" dirty="0" smtClean="0">
                <a:solidFill>
                  <a:schemeClr val="tx1">
                    <a:lumMod val="95000"/>
                    <a:lumOff val="5000"/>
                  </a:schemeClr>
                </a:solidFill>
                <a:latin typeface="Times New Roman" panose="02020603050405020304" pitchFamily="18" charset="0"/>
                <a:ea typeface="DejaVu Sans"/>
                <a:cs typeface="Lohit Hindi"/>
              </a:rPr>
              <a:t>6. Налог </a:t>
            </a:r>
            <a:r>
              <a:rPr lang="ru-RU" sz="1800" kern="50" dirty="0">
                <a:solidFill>
                  <a:schemeClr val="tx1">
                    <a:lumMod val="95000"/>
                    <a:lumOff val="5000"/>
                  </a:schemeClr>
                </a:solidFill>
                <a:latin typeface="Times New Roman" panose="02020603050405020304" pitchFamily="18" charset="0"/>
                <a:ea typeface="DejaVu Sans"/>
                <a:cs typeface="Lohit Hindi"/>
              </a:rPr>
              <a:t>на прибыль. </a:t>
            </a:r>
            <a:r>
              <a:rPr lang="ru-RU" sz="18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
            </a:r>
            <a:br>
              <a:rPr lang="ru-RU" sz="18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br>
            <a:r>
              <a:rPr lang="ru-RU" sz="1800" kern="50" dirty="0">
                <a:solidFill>
                  <a:schemeClr val="tx1">
                    <a:lumMod val="95000"/>
                    <a:lumOff val="5000"/>
                  </a:schemeClr>
                </a:solidFill>
                <a:latin typeface="Times New Roman" panose="02020603050405020304" pitchFamily="18" charset="0"/>
                <a:ea typeface="DejaVu Sans"/>
                <a:cs typeface="Lohit Hindi"/>
              </a:rPr>
              <a:t>7</a:t>
            </a:r>
            <a:r>
              <a:rPr lang="ru-RU" sz="1800" kern="50" dirty="0" smtClean="0">
                <a:solidFill>
                  <a:schemeClr val="tx1">
                    <a:lumMod val="95000"/>
                    <a:lumOff val="5000"/>
                  </a:schemeClr>
                </a:solidFill>
                <a:latin typeface="Times New Roman" panose="02020603050405020304" pitchFamily="18" charset="0"/>
                <a:ea typeface="DejaVu Sans"/>
                <a:cs typeface="Lohit Hindi"/>
              </a:rPr>
              <a:t>. Таможенные пошлины</a:t>
            </a:r>
            <a:br>
              <a:rPr lang="ru-RU" sz="1800" kern="50" dirty="0" smtClean="0">
                <a:solidFill>
                  <a:schemeClr val="tx1">
                    <a:lumMod val="95000"/>
                    <a:lumOff val="5000"/>
                  </a:schemeClr>
                </a:solidFill>
                <a:latin typeface="Times New Roman" panose="02020603050405020304" pitchFamily="18" charset="0"/>
                <a:ea typeface="DejaVu Sans"/>
                <a:cs typeface="Lohit Hindi"/>
              </a:rPr>
            </a:br>
            <a:r>
              <a:rPr lang="ru-RU" sz="1800" kern="50" dirty="0" smtClean="0">
                <a:solidFill>
                  <a:schemeClr val="tx1">
                    <a:lumMod val="95000"/>
                    <a:lumOff val="5000"/>
                  </a:schemeClr>
                </a:solidFill>
                <a:latin typeface="Times New Roman" panose="02020603050405020304" pitchFamily="18" charset="0"/>
                <a:ea typeface="DejaVu Sans"/>
                <a:cs typeface="Lohit Hindi"/>
              </a:rPr>
              <a:t> </a:t>
            </a:r>
            <a:r>
              <a:rPr lang="ru-RU" sz="1800" kern="50" dirty="0">
                <a:solidFill>
                  <a:schemeClr val="tx1">
                    <a:lumMod val="95000"/>
                    <a:lumOff val="5000"/>
                  </a:schemeClr>
                </a:solidFill>
                <a:latin typeface="Times New Roman" panose="02020603050405020304" pitchFamily="18" charset="0"/>
                <a:ea typeface="DejaVu Sans"/>
                <a:cs typeface="Lohit Hindi"/>
              </a:rPr>
              <a:t>8</a:t>
            </a:r>
            <a:r>
              <a:rPr lang="ru-RU" sz="1800" kern="50" dirty="0" smtClean="0">
                <a:solidFill>
                  <a:schemeClr val="tx1">
                    <a:lumMod val="95000"/>
                    <a:lumOff val="5000"/>
                  </a:schemeClr>
                </a:solidFill>
                <a:latin typeface="Times New Roman" panose="02020603050405020304" pitchFamily="18" charset="0"/>
                <a:ea typeface="DejaVu Sans"/>
                <a:cs typeface="Lohit Hindi"/>
              </a:rPr>
              <a:t>. Налог </a:t>
            </a:r>
            <a:r>
              <a:rPr lang="ru-RU" sz="1800" kern="50" dirty="0">
                <a:solidFill>
                  <a:schemeClr val="tx1">
                    <a:lumMod val="95000"/>
                    <a:lumOff val="5000"/>
                  </a:schemeClr>
                </a:solidFill>
                <a:latin typeface="Times New Roman" panose="02020603050405020304" pitchFamily="18" charset="0"/>
                <a:ea typeface="DejaVu Sans"/>
                <a:cs typeface="Lohit Hindi"/>
              </a:rPr>
              <a:t>на личный земельный </a:t>
            </a:r>
            <a:r>
              <a:rPr lang="ru-RU" sz="1800" kern="50" dirty="0" smtClean="0">
                <a:solidFill>
                  <a:schemeClr val="tx1">
                    <a:lumMod val="95000"/>
                    <a:lumOff val="5000"/>
                  </a:schemeClr>
                </a:solidFill>
                <a:latin typeface="Times New Roman" panose="02020603050405020304" pitchFamily="18" charset="0"/>
                <a:ea typeface="DejaVu Sans"/>
                <a:cs typeface="Lohit Hindi"/>
              </a:rPr>
              <a:t>участок </a:t>
            </a:r>
            <a:br>
              <a:rPr lang="ru-RU" sz="1800" kern="50" dirty="0" smtClean="0">
                <a:solidFill>
                  <a:schemeClr val="tx1">
                    <a:lumMod val="95000"/>
                    <a:lumOff val="5000"/>
                  </a:schemeClr>
                </a:solidFill>
                <a:latin typeface="Times New Roman" panose="02020603050405020304" pitchFamily="18" charset="0"/>
                <a:ea typeface="DejaVu Sans"/>
                <a:cs typeface="Lohit Hindi"/>
              </a:rPr>
            </a:br>
            <a:r>
              <a:rPr lang="ru-RU" sz="1800" kern="50" dirty="0" smtClean="0">
                <a:solidFill>
                  <a:schemeClr val="tx1">
                    <a:lumMod val="95000"/>
                    <a:lumOff val="5000"/>
                  </a:schemeClr>
                </a:solidFill>
                <a:latin typeface="Times New Roman" panose="02020603050405020304" pitchFamily="18" charset="0"/>
                <a:ea typeface="DejaVu Sans"/>
                <a:cs typeface="Lohit Hindi"/>
              </a:rPr>
              <a:t>9. Подоходный налог </a:t>
            </a:r>
            <a:br>
              <a:rPr lang="ru-RU" sz="1800" kern="50" dirty="0" smtClean="0">
                <a:solidFill>
                  <a:schemeClr val="tx1">
                    <a:lumMod val="95000"/>
                    <a:lumOff val="5000"/>
                  </a:schemeClr>
                </a:solidFill>
                <a:latin typeface="Times New Roman" panose="02020603050405020304" pitchFamily="18" charset="0"/>
                <a:ea typeface="DejaVu Sans"/>
                <a:cs typeface="Lohit Hindi"/>
              </a:rPr>
            </a:br>
            <a:r>
              <a:rPr lang="ru-RU" sz="1800" kern="50" dirty="0" smtClean="0">
                <a:solidFill>
                  <a:schemeClr val="tx1">
                    <a:lumMod val="95000"/>
                    <a:lumOff val="5000"/>
                  </a:schemeClr>
                </a:solidFill>
                <a:latin typeface="Times New Roman" panose="02020603050405020304" pitchFamily="18" charset="0"/>
                <a:ea typeface="DejaVu Sans"/>
                <a:cs typeface="Lohit Hindi"/>
              </a:rPr>
              <a:t>10. Акцизный налог </a:t>
            </a:r>
            <a:br>
              <a:rPr lang="ru-RU" sz="1800" kern="50" dirty="0" smtClean="0">
                <a:solidFill>
                  <a:schemeClr val="tx1">
                    <a:lumMod val="95000"/>
                    <a:lumOff val="5000"/>
                  </a:schemeClr>
                </a:solidFill>
                <a:latin typeface="Times New Roman" panose="02020603050405020304" pitchFamily="18" charset="0"/>
                <a:ea typeface="DejaVu Sans"/>
                <a:cs typeface="Lohit Hindi"/>
              </a:rPr>
            </a:br>
            <a:r>
              <a:rPr lang="ru-RU" sz="1800" kern="50" dirty="0" smtClean="0">
                <a:solidFill>
                  <a:schemeClr val="tx1">
                    <a:lumMod val="95000"/>
                    <a:lumOff val="5000"/>
                  </a:schemeClr>
                </a:solidFill>
                <a:latin typeface="Times New Roman" panose="02020603050405020304" pitchFamily="18" charset="0"/>
                <a:ea typeface="DejaVu Sans"/>
                <a:cs typeface="Lohit Hindi"/>
              </a:rPr>
              <a:t>11. Налог </a:t>
            </a:r>
            <a:r>
              <a:rPr lang="ru-RU" sz="1800" kern="50" dirty="0">
                <a:solidFill>
                  <a:schemeClr val="tx1">
                    <a:lumMod val="95000"/>
                    <a:lumOff val="5000"/>
                  </a:schemeClr>
                </a:solidFill>
                <a:latin typeface="Times New Roman" panose="02020603050405020304" pitchFamily="18" charset="0"/>
                <a:ea typeface="DejaVu Sans"/>
                <a:cs typeface="Lohit Hindi"/>
              </a:rPr>
              <a:t>на заработную </a:t>
            </a:r>
            <a:r>
              <a:rPr lang="ru-RU" sz="1800" kern="50" dirty="0" smtClean="0">
                <a:solidFill>
                  <a:schemeClr val="tx1">
                    <a:lumMod val="95000"/>
                    <a:lumOff val="5000"/>
                  </a:schemeClr>
                </a:solidFill>
                <a:latin typeface="Times New Roman" panose="02020603050405020304" pitchFamily="18" charset="0"/>
                <a:ea typeface="DejaVu Sans"/>
                <a:cs typeface="Lohit Hindi"/>
              </a:rPr>
              <a:t>плату</a:t>
            </a:r>
            <a:br>
              <a:rPr lang="ru-RU" sz="1800" kern="50" dirty="0" smtClean="0">
                <a:solidFill>
                  <a:schemeClr val="tx1">
                    <a:lumMod val="95000"/>
                    <a:lumOff val="5000"/>
                  </a:schemeClr>
                </a:solidFill>
                <a:latin typeface="Times New Roman" panose="02020603050405020304" pitchFamily="18" charset="0"/>
                <a:ea typeface="DejaVu Sans"/>
                <a:cs typeface="Lohit Hindi"/>
              </a:rPr>
            </a:br>
            <a:r>
              <a:rPr lang="ru-RU" sz="1800" kern="50" dirty="0" smtClean="0">
                <a:solidFill>
                  <a:schemeClr val="tx1">
                    <a:lumMod val="95000"/>
                    <a:lumOff val="5000"/>
                  </a:schemeClr>
                </a:solidFill>
                <a:latin typeface="Times New Roman" panose="02020603050405020304" pitchFamily="18" charset="0"/>
                <a:ea typeface="DejaVu Sans"/>
                <a:cs typeface="Lohit Hindi"/>
              </a:rPr>
              <a:t>12. Налог </a:t>
            </a:r>
            <a:r>
              <a:rPr lang="ru-RU" sz="1800" kern="50" dirty="0">
                <a:solidFill>
                  <a:schemeClr val="tx1">
                    <a:lumMod val="95000"/>
                    <a:lumOff val="5000"/>
                  </a:schemeClr>
                </a:solidFill>
                <a:latin typeface="Times New Roman" panose="02020603050405020304" pitchFamily="18" charset="0"/>
                <a:ea typeface="DejaVu Sans"/>
                <a:cs typeface="Lohit Hindi"/>
              </a:rPr>
              <a:t>на </a:t>
            </a:r>
            <a:r>
              <a:rPr lang="ru-RU" sz="1800" kern="50" dirty="0" smtClean="0">
                <a:solidFill>
                  <a:schemeClr val="tx1">
                    <a:lumMod val="95000"/>
                    <a:lumOff val="5000"/>
                  </a:schemeClr>
                </a:solidFill>
                <a:latin typeface="Times New Roman" panose="02020603050405020304" pitchFamily="18" charset="0"/>
                <a:ea typeface="DejaVu Sans"/>
                <a:cs typeface="Lohit Hindi"/>
              </a:rPr>
              <a:t>наследство</a:t>
            </a:r>
            <a:r>
              <a:rPr lang="ru-RU" sz="20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t/>
            </a:r>
            <a:br>
              <a:rPr lang="ru-RU" sz="2000" dirty="0">
                <a:solidFill>
                  <a:schemeClr val="tx1">
                    <a:lumMod val="95000"/>
                    <a:lumOff val="5000"/>
                  </a:schemeClr>
                </a:solidFill>
                <a:latin typeface="Calibri" panose="020F0502020204030204" pitchFamily="34" charset="0"/>
                <a:ea typeface="Calibri" panose="020F0502020204030204" pitchFamily="34" charset="0"/>
                <a:cs typeface="Times New Roman" panose="02020603050405020304" pitchFamily="18" charset="0"/>
              </a:rPr>
            </a:br>
            <a:r>
              <a:rPr lang="ru-RU" sz="2400" kern="50" dirty="0" smtClean="0">
                <a:solidFill>
                  <a:srgbClr val="C00000"/>
                </a:solidFill>
                <a:latin typeface="Times New Roman" panose="02020603050405020304" pitchFamily="18" charset="0"/>
                <a:ea typeface="DejaVu Sans"/>
                <a:cs typeface="Lohit Hindi"/>
              </a:rPr>
              <a:t>относятся</a:t>
            </a:r>
            <a:r>
              <a:rPr lang="ru-RU" sz="2400" kern="50" dirty="0">
                <a:solidFill>
                  <a:srgbClr val="C00000"/>
                </a:solidFill>
                <a:latin typeface="Times New Roman" panose="02020603050405020304" pitchFamily="18" charset="0"/>
                <a:ea typeface="DejaVu Sans"/>
                <a:cs typeface="Lohit Hindi"/>
              </a:rPr>
              <a:t>: </a:t>
            </a:r>
            <a:r>
              <a:rPr lang="ru-RU" sz="2400" kern="50" dirty="0" smtClean="0">
                <a:solidFill>
                  <a:srgbClr val="C00000"/>
                </a:solidFill>
                <a:latin typeface="Times New Roman" panose="02020603050405020304" pitchFamily="18" charset="0"/>
                <a:ea typeface="DejaVu Sans"/>
                <a:cs typeface="Lohit Hindi"/>
              </a:rPr>
              <a:t/>
            </a:r>
            <a:br>
              <a:rPr lang="ru-RU" sz="2400" kern="50" dirty="0" smtClean="0">
                <a:solidFill>
                  <a:srgbClr val="C00000"/>
                </a:solidFill>
                <a:latin typeface="Times New Roman" panose="02020603050405020304" pitchFamily="18" charset="0"/>
                <a:ea typeface="DejaVu Sans"/>
                <a:cs typeface="Lohit Hindi"/>
              </a:rPr>
            </a:br>
            <a:r>
              <a:rPr lang="ru-RU" sz="2000" kern="50" dirty="0" smtClean="0">
                <a:solidFill>
                  <a:srgbClr val="333399"/>
                </a:solidFill>
                <a:latin typeface="Times New Roman" panose="02020603050405020304" pitchFamily="18" charset="0"/>
                <a:ea typeface="DejaVu Sans"/>
                <a:cs typeface="Lohit Hindi"/>
              </a:rPr>
              <a:t>а</a:t>
            </a:r>
            <a:r>
              <a:rPr lang="ru-RU" sz="2000" kern="50" dirty="0">
                <a:solidFill>
                  <a:srgbClr val="333399"/>
                </a:solidFill>
                <a:latin typeface="Times New Roman" panose="02020603050405020304" pitchFamily="18" charset="0"/>
                <a:ea typeface="DejaVu Sans"/>
                <a:cs typeface="Lohit Hindi"/>
              </a:rPr>
              <a:t>) к </a:t>
            </a:r>
            <a:r>
              <a:rPr lang="ru-RU" sz="2000" kern="50" dirty="0" smtClean="0">
                <a:solidFill>
                  <a:srgbClr val="333399"/>
                </a:solidFill>
                <a:latin typeface="Times New Roman" panose="02020603050405020304" pitchFamily="18" charset="0"/>
                <a:ea typeface="DejaVu Sans"/>
                <a:cs typeface="Lohit Hindi"/>
              </a:rPr>
              <a:t>прямым                                                      </a:t>
            </a:r>
            <a:r>
              <a:rPr lang="ru-RU" sz="1800" kern="50" dirty="0">
                <a:solidFill>
                  <a:srgbClr val="333399"/>
                </a:solidFill>
                <a:latin typeface="Times New Roman" panose="02020603050405020304" pitchFamily="18" charset="0"/>
                <a:ea typeface="DejaVu Sans"/>
                <a:cs typeface="Lohit Hindi"/>
              </a:rPr>
              <a:t>б) к </a:t>
            </a:r>
            <a:r>
              <a:rPr lang="ru-RU" sz="1800" kern="50" dirty="0" smtClean="0">
                <a:solidFill>
                  <a:srgbClr val="333399"/>
                </a:solidFill>
                <a:latin typeface="Times New Roman" panose="02020603050405020304" pitchFamily="18" charset="0"/>
                <a:ea typeface="DejaVu Sans"/>
                <a:cs typeface="Lohit Hindi"/>
              </a:rPr>
              <a:t>косвенным</a:t>
            </a:r>
            <a:endParaRPr lang="ru-RU" sz="2400" dirty="0">
              <a:solidFill>
                <a:srgbClr val="333399"/>
              </a:solidFill>
            </a:endParaRPr>
          </a:p>
        </p:txBody>
      </p:sp>
      <p:sp>
        <p:nvSpPr>
          <p:cNvPr id="5" name="Объект 4"/>
          <p:cNvSpPr>
            <a:spLocks noGrp="1"/>
          </p:cNvSpPr>
          <p:nvPr>
            <p:ph sz="half" idx="1"/>
          </p:nvPr>
        </p:nvSpPr>
        <p:spPr>
          <a:xfrm>
            <a:off x="-25400" y="5084763"/>
            <a:ext cx="3519488" cy="1584325"/>
          </a:xfrm>
        </p:spPr>
        <p:txBody>
          <a:bodyPr/>
          <a:lstStyle/>
          <a:p>
            <a:pPr marL="0" indent="0">
              <a:buFont typeface="Wingdings 2" pitchFamily="18" charset="2"/>
              <a:buNone/>
            </a:pPr>
            <a:r>
              <a:rPr lang="ru-RU" altLang="ru-RU" b="1" smtClean="0"/>
              <a:t>2, 5, 8,9,11, 12 </a:t>
            </a:r>
          </a:p>
        </p:txBody>
      </p:sp>
      <p:sp>
        <p:nvSpPr>
          <p:cNvPr id="6" name="Объект 5"/>
          <p:cNvSpPr>
            <a:spLocks noGrp="1"/>
          </p:cNvSpPr>
          <p:nvPr>
            <p:ph sz="half" idx="2"/>
          </p:nvPr>
        </p:nvSpPr>
        <p:spPr>
          <a:xfrm>
            <a:off x="4518025" y="5000625"/>
            <a:ext cx="3519488" cy="1612900"/>
          </a:xfrm>
        </p:spPr>
        <p:txBody>
          <a:bodyPr/>
          <a:lstStyle/>
          <a:p>
            <a:pPr marL="0" indent="0">
              <a:buFont typeface="Wingdings 2" pitchFamily="18" charset="2"/>
              <a:buNone/>
            </a:pPr>
            <a:r>
              <a:rPr lang="ru-RU" altLang="ru-RU" b="1" smtClean="0"/>
              <a:t>1, 3, 4, 6,7, 10 </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barn(inVertical)">
                                      <p:cBhvr>
                                        <p:cTn id="10"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388" y="1052513"/>
            <a:ext cx="7921625" cy="4032250"/>
          </a:xfrm>
          <a:prstGeom prst="rect">
            <a:avLst/>
          </a:prstGeom>
        </p:spPr>
        <p:txBody>
          <a:bodyPr>
            <a:spAutoFit/>
          </a:bodyPr>
          <a:lstStyle/>
          <a:p>
            <a:pPr marL="342900" indent="-342900" eaLnBrk="1" hangingPunct="1">
              <a:spcBef>
                <a:spcPct val="20000"/>
              </a:spcBef>
              <a:buClr>
                <a:srgbClr val="0066FF"/>
              </a:buClr>
              <a:defRPr/>
            </a:pPr>
            <a:r>
              <a:rPr lang="ru-RU" sz="3200" dirty="0">
                <a:solidFill>
                  <a:srgbClr val="0000FF"/>
                </a:solidFill>
                <a:effectLst>
                  <a:outerShdw blurRad="38100" dist="38100" dir="2700000" algn="tl">
                    <a:srgbClr val="000000"/>
                  </a:outerShdw>
                </a:effectLst>
                <a:latin typeface="Arial"/>
              </a:rPr>
              <a:t>«Великие нации никогда не беднеют </a:t>
            </a:r>
          </a:p>
          <a:p>
            <a:pPr marL="342900" indent="-342900" eaLnBrk="1" hangingPunct="1">
              <a:spcBef>
                <a:spcPct val="20000"/>
              </a:spcBef>
              <a:buClr>
                <a:srgbClr val="0066FF"/>
              </a:buClr>
              <a:defRPr/>
            </a:pPr>
            <a:r>
              <a:rPr lang="ru-RU" sz="3200" dirty="0">
                <a:solidFill>
                  <a:srgbClr val="0000FF"/>
                </a:solidFill>
                <a:effectLst>
                  <a:outerShdw blurRad="38100" dist="38100" dir="2700000" algn="tl">
                    <a:srgbClr val="000000"/>
                  </a:outerShdw>
                </a:effectLst>
                <a:latin typeface="Arial"/>
              </a:rPr>
              <a:t>из-за расточительства и неблагоразумия</a:t>
            </a:r>
          </a:p>
          <a:p>
            <a:pPr marL="342900" indent="-342900" eaLnBrk="1" hangingPunct="1">
              <a:spcBef>
                <a:spcPct val="20000"/>
              </a:spcBef>
              <a:buClr>
                <a:srgbClr val="0066FF"/>
              </a:buClr>
              <a:defRPr/>
            </a:pPr>
            <a:r>
              <a:rPr lang="ru-RU" sz="3200" dirty="0">
                <a:solidFill>
                  <a:srgbClr val="0000FF"/>
                </a:solidFill>
                <a:effectLst>
                  <a:outerShdw blurRad="38100" dist="38100" dir="2700000" algn="tl">
                    <a:srgbClr val="000000"/>
                  </a:outerShdw>
                </a:effectLst>
                <a:latin typeface="Arial"/>
              </a:rPr>
              <a:t>частных лиц, но они нередко беднеют </a:t>
            </a:r>
            <a:r>
              <a:rPr lang="ru-RU" sz="3200" dirty="0">
                <a:solidFill>
                  <a:srgbClr val="0000FF"/>
                </a:solidFill>
                <a:effectLst>
                  <a:outerShdw blurRad="38100" dist="38100" dir="2700000" algn="tl">
                    <a:srgbClr val="000000"/>
                  </a:outerShdw>
                </a:effectLst>
                <a:latin typeface="Arial"/>
              </a:rPr>
              <a:t>в результате </a:t>
            </a:r>
            <a:r>
              <a:rPr lang="ru-RU" sz="3200" dirty="0">
                <a:solidFill>
                  <a:srgbClr val="0000FF"/>
                </a:solidFill>
                <a:effectLst>
                  <a:outerShdw blurRad="38100" dist="38100" dir="2700000" algn="tl">
                    <a:srgbClr val="000000"/>
                  </a:outerShdw>
                </a:effectLst>
                <a:latin typeface="Arial"/>
              </a:rPr>
              <a:t>расточительства и</a:t>
            </a:r>
          </a:p>
          <a:p>
            <a:pPr marL="342900" indent="-342900" eaLnBrk="1" hangingPunct="1">
              <a:spcBef>
                <a:spcPct val="20000"/>
              </a:spcBef>
              <a:buClr>
                <a:srgbClr val="0066FF"/>
              </a:buClr>
              <a:defRPr/>
            </a:pPr>
            <a:r>
              <a:rPr lang="ru-RU" sz="3200" dirty="0">
                <a:solidFill>
                  <a:srgbClr val="0000FF"/>
                </a:solidFill>
                <a:effectLst>
                  <a:outerShdw blurRad="38100" dist="38100" dir="2700000" algn="tl">
                    <a:srgbClr val="000000"/>
                  </a:outerShdw>
                </a:effectLst>
                <a:latin typeface="Arial"/>
              </a:rPr>
              <a:t>неблагоразумия государственной</a:t>
            </a:r>
          </a:p>
          <a:p>
            <a:pPr marL="342900" indent="-342900" eaLnBrk="1" hangingPunct="1">
              <a:spcBef>
                <a:spcPct val="20000"/>
              </a:spcBef>
              <a:buClr>
                <a:srgbClr val="0066FF"/>
              </a:buClr>
              <a:defRPr/>
            </a:pPr>
            <a:r>
              <a:rPr lang="ru-RU" sz="3200" dirty="0">
                <a:solidFill>
                  <a:srgbClr val="0000FF"/>
                </a:solidFill>
                <a:effectLst>
                  <a:outerShdw blurRad="38100" dist="38100" dir="2700000" algn="tl">
                    <a:srgbClr val="000000"/>
                  </a:outerShdw>
                </a:effectLst>
                <a:latin typeface="Arial"/>
              </a:rPr>
              <a:t>власти»</a:t>
            </a:r>
          </a:p>
          <a:p>
            <a:pPr marL="342900" indent="-342900" eaLnBrk="1" hangingPunct="1">
              <a:spcBef>
                <a:spcPct val="20000"/>
              </a:spcBef>
              <a:buClr>
                <a:srgbClr val="0066FF"/>
              </a:buClr>
              <a:defRPr/>
            </a:pPr>
            <a:r>
              <a:rPr lang="ru-RU" sz="3200" dirty="0">
                <a:solidFill>
                  <a:srgbClr val="0000FF"/>
                </a:solidFill>
                <a:effectLst>
                  <a:outerShdw blurRad="38100" dist="38100" dir="2700000" algn="tl">
                    <a:srgbClr val="000000"/>
                  </a:outerShdw>
                </a:effectLst>
                <a:latin typeface="Arial"/>
              </a:rPr>
              <a:t>                                       А. Смит</a:t>
            </a: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483768" y="980728"/>
            <a:ext cx="6264696" cy="4896544"/>
          </a:xfrm>
        </p:spPr>
        <p:txBody>
          <a:bodyPr/>
          <a:lstStyle/>
          <a:p>
            <a:pPr fontAlgn="auto">
              <a:spcAft>
                <a:spcPts val="0"/>
              </a:spcAft>
              <a:defRPr/>
            </a:pPr>
            <a:r>
              <a:rPr lang="ru-RU" sz="6600" dirty="0" smtClean="0">
                <a:solidFill>
                  <a:schemeClr val="tx1">
                    <a:lumMod val="95000"/>
                    <a:lumOff val="5000"/>
                  </a:schemeClr>
                </a:solidFill>
              </a:rPr>
              <a:t>Тема урока:</a:t>
            </a:r>
            <a:br>
              <a:rPr lang="ru-RU" sz="6600" dirty="0" smtClean="0">
                <a:solidFill>
                  <a:schemeClr val="tx1">
                    <a:lumMod val="95000"/>
                    <a:lumOff val="5000"/>
                  </a:schemeClr>
                </a:solidFill>
              </a:rPr>
            </a:br>
            <a:r>
              <a:rPr lang="ru-RU" sz="6600" dirty="0" smtClean="0"/>
              <a:t>Бюджет государства </a:t>
            </a:r>
            <a:br>
              <a:rPr lang="ru-RU" sz="6600" dirty="0" smtClean="0"/>
            </a:br>
            <a:r>
              <a:rPr lang="ru-RU" sz="6600" dirty="0" smtClean="0"/>
              <a:t>и семьи</a:t>
            </a:r>
            <a:endParaRPr lang="ru-RU" sz="6600" dirty="0"/>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1143000"/>
          </a:xfrm>
        </p:spPr>
        <p:txBody>
          <a:bodyPr/>
          <a:lstStyle/>
          <a:p>
            <a:pPr fontAlgn="auto">
              <a:spcAft>
                <a:spcPts val="0"/>
              </a:spcAft>
              <a:defRPr/>
            </a:pPr>
            <a:r>
              <a:rPr lang="ru-RU" i="1" dirty="0" smtClean="0">
                <a:solidFill>
                  <a:srgbClr val="000099"/>
                </a:solidFill>
              </a:rPr>
              <a:t>План урока:</a:t>
            </a:r>
            <a:endParaRPr lang="ru-RU" dirty="0"/>
          </a:p>
        </p:txBody>
      </p:sp>
      <p:sp>
        <p:nvSpPr>
          <p:cNvPr id="11267" name="Содержимое 2"/>
          <p:cNvSpPr>
            <a:spLocks noGrp="1"/>
          </p:cNvSpPr>
          <p:nvPr>
            <p:ph idx="1"/>
          </p:nvPr>
        </p:nvSpPr>
        <p:spPr/>
        <p:txBody>
          <a:bodyPr/>
          <a:lstStyle/>
          <a:p>
            <a:pPr marL="514350" indent="-514350" algn="just">
              <a:buFontTx/>
              <a:buAutoNum type="arabicPeriod"/>
            </a:pPr>
            <a:r>
              <a:rPr lang="ru-RU" altLang="ru-RU" sz="3200" b="1" smtClean="0"/>
              <a:t>Что такое бюджет?</a:t>
            </a:r>
          </a:p>
          <a:p>
            <a:pPr marL="514350" indent="-514350" algn="just">
              <a:buFontTx/>
              <a:buAutoNum type="arabicPeriod"/>
            </a:pPr>
            <a:r>
              <a:rPr lang="ru-RU" altLang="ru-RU" sz="3200" b="1" smtClean="0"/>
              <a:t>Бюджет государства , его роль и особенности.</a:t>
            </a:r>
          </a:p>
          <a:p>
            <a:pPr marL="514350" indent="-514350" algn="just">
              <a:buFontTx/>
              <a:buAutoNum type="arabicPeriod"/>
            </a:pPr>
            <a:r>
              <a:rPr lang="ru-RU" altLang="ru-RU" sz="3200" b="1" smtClean="0"/>
              <a:t>Семейный бюджет</a:t>
            </a:r>
          </a:p>
        </p:txBody>
      </p:sp>
      <p:pic>
        <p:nvPicPr>
          <p:cNvPr id="11268" name="Picture 4" descr="C:\Users\Любовь Николаевна\Pictures\Картинки\teacher.jpg"/>
          <p:cNvPicPr>
            <a:picLocks noChangeAspect="1" noChangeArrowheads="1"/>
          </p:cNvPicPr>
          <p:nvPr/>
        </p:nvPicPr>
        <p:blipFill>
          <a:blip r:embed="rId3">
            <a:lum bright="-10000" contrast="10000"/>
            <a:extLst>
              <a:ext uri="{28A0092B-C50C-407E-A947-70E740481C1C}">
                <a14:useLocalDpi xmlns:a14="http://schemas.microsoft.com/office/drawing/2010/main" val="0"/>
              </a:ext>
            </a:extLst>
          </a:blip>
          <a:srcRect/>
          <a:stretch>
            <a:fillRect/>
          </a:stretch>
        </p:blipFill>
        <p:spPr bwMode="auto">
          <a:xfrm>
            <a:off x="5286375" y="3786188"/>
            <a:ext cx="19050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822944"/>
          </a:xfrm>
        </p:spPr>
        <p:txBody>
          <a:bodyPr/>
          <a:lstStyle/>
          <a:p>
            <a:pPr fontAlgn="auto">
              <a:spcAft>
                <a:spcPts val="0"/>
              </a:spcAft>
              <a:defRPr/>
            </a:pPr>
            <a:r>
              <a:rPr lang="ru-RU" i="1" u="sng" dirty="0" smtClean="0">
                <a:solidFill>
                  <a:srgbClr val="000099"/>
                </a:solidFill>
              </a:rPr>
              <a:t>Что такое бюджет?</a:t>
            </a:r>
            <a:endParaRPr lang="ru-RU" dirty="0"/>
          </a:p>
        </p:txBody>
      </p:sp>
      <p:sp>
        <p:nvSpPr>
          <p:cNvPr id="13315" name="Содержимое 2"/>
          <p:cNvSpPr>
            <a:spLocks noGrp="1"/>
          </p:cNvSpPr>
          <p:nvPr>
            <p:ph idx="1"/>
          </p:nvPr>
        </p:nvSpPr>
        <p:spPr>
          <a:xfrm>
            <a:off x="457200" y="1214438"/>
            <a:ext cx="7329488" cy="5241925"/>
          </a:xfrm>
        </p:spPr>
        <p:txBody>
          <a:bodyPr/>
          <a:lstStyle/>
          <a:p>
            <a:r>
              <a:rPr lang="ru-RU" altLang="ru-RU" sz="2400" smtClean="0">
                <a:solidFill>
                  <a:srgbClr val="FF0000"/>
                </a:solidFill>
              </a:rPr>
              <a:t>Бюджет - </a:t>
            </a:r>
            <a:r>
              <a:rPr lang="ru-RU" altLang="ru-RU" sz="2400" smtClean="0"/>
              <a:t>это финансовый план, который обобщает доходы и расходы за определенный период времени.</a:t>
            </a:r>
          </a:p>
          <a:p>
            <a:pPr>
              <a:buFont typeface="Wingdings 2" pitchFamily="18" charset="2"/>
              <a:buNone/>
            </a:pPr>
            <a:endParaRPr lang="ru-RU" altLang="ru-RU" sz="2400" smtClean="0"/>
          </a:p>
          <a:p>
            <a:pPr>
              <a:buFont typeface="Wingdings 2" pitchFamily="18" charset="2"/>
              <a:buNone/>
            </a:pPr>
            <a:endParaRPr lang="ru-RU" altLang="ru-RU" smtClean="0"/>
          </a:p>
        </p:txBody>
      </p:sp>
      <p:sp>
        <p:nvSpPr>
          <p:cNvPr id="13316" name="WordArt 2"/>
          <p:cNvSpPr>
            <a:spLocks noChangeArrowheads="1" noChangeShapeType="1" noTextEdit="1"/>
          </p:cNvSpPr>
          <p:nvPr/>
        </p:nvSpPr>
        <p:spPr bwMode="auto">
          <a:xfrm>
            <a:off x="714375" y="2428875"/>
            <a:ext cx="714375" cy="785813"/>
          </a:xfrm>
          <a:prstGeom prst="rect">
            <a:avLst/>
          </a:prstGeom>
        </p:spPr>
        <p:txBody>
          <a:bodyPr wrap="none" fromWordArt="1">
            <a:prstTxWarp prst="textFadeDown">
              <a:avLst>
                <a:gd name="adj" fmla="val 33333"/>
              </a:avLst>
            </a:prstTxWarp>
          </a:bodyPr>
          <a:lstStyle/>
          <a:p>
            <a:pPr algn="ctr"/>
            <a:r>
              <a:rPr lang="ru-RU" sz="3600" kern="10">
                <a:ln w="9525">
                  <a:solidFill>
                    <a:srgbClr val="000000"/>
                  </a:solidFill>
                  <a:round/>
                  <a:headEnd/>
                  <a:tailEnd/>
                </a:ln>
                <a:solidFill>
                  <a:srgbClr val="FF0000"/>
                </a:solidFill>
                <a:effectLst>
                  <a:outerShdw dist="35921" dir="2700000" algn="ctr" rotWithShape="0">
                    <a:srgbClr val="808080">
                      <a:alpha val="79999"/>
                    </a:srgbClr>
                  </a:outerShdw>
                </a:effectLst>
                <a:latin typeface="Arial Black"/>
              </a:rPr>
              <a:t>?</a:t>
            </a:r>
          </a:p>
        </p:txBody>
      </p:sp>
      <p:sp>
        <p:nvSpPr>
          <p:cNvPr id="5" name="Прямоугольник 4"/>
          <p:cNvSpPr/>
          <p:nvPr/>
        </p:nvSpPr>
        <p:spPr>
          <a:xfrm>
            <a:off x="1714500" y="2428875"/>
            <a:ext cx="5500688" cy="904875"/>
          </a:xfrm>
          <a:prstGeom prst="rect">
            <a:avLst/>
          </a:prstGeom>
        </p:spPr>
        <p:txBody>
          <a:bodyPr>
            <a:spAutoFit/>
          </a:bodyPr>
          <a:lstStyle/>
          <a:p>
            <a:pPr marL="342900" indent="-342900" algn="ctr" fontAlgn="auto">
              <a:spcBef>
                <a:spcPct val="20000"/>
              </a:spcBef>
              <a:spcAft>
                <a:spcPts val="0"/>
              </a:spcAft>
              <a:defRPr/>
            </a:pPr>
            <a:r>
              <a:rPr lang="ru-RU" sz="2400" kern="0" dirty="0">
                <a:solidFill>
                  <a:srgbClr val="FF0000"/>
                </a:solidFill>
                <a:latin typeface="+mn-lt"/>
              </a:rPr>
              <a:t>Кто может составлять такой </a:t>
            </a:r>
            <a:r>
              <a:rPr lang="ru-RU" sz="2400" kern="0" dirty="0">
                <a:solidFill>
                  <a:srgbClr val="FF0000"/>
                </a:solidFill>
                <a:latin typeface="+mn-lt"/>
              </a:rPr>
              <a:t>план?</a:t>
            </a:r>
          </a:p>
          <a:p>
            <a:pPr marL="342900" indent="-342900" algn="ctr" fontAlgn="auto">
              <a:spcBef>
                <a:spcPct val="20000"/>
              </a:spcBef>
              <a:spcAft>
                <a:spcPts val="0"/>
              </a:spcAft>
              <a:defRPr/>
            </a:pPr>
            <a:r>
              <a:rPr lang="ru-RU" sz="2400" kern="0" dirty="0">
                <a:solidFill>
                  <a:srgbClr val="FF0000"/>
                </a:solidFill>
                <a:latin typeface="+mn-lt"/>
              </a:rPr>
              <a:t>	Зачем это следует делать?</a:t>
            </a:r>
            <a:endParaRPr lang="ru-RU" sz="2400" kern="0" dirty="0">
              <a:solidFill>
                <a:srgbClr val="FF0000"/>
              </a:solidFill>
              <a:latin typeface="+mn-lt"/>
            </a:endParaRPr>
          </a:p>
        </p:txBody>
      </p:sp>
      <p:pic>
        <p:nvPicPr>
          <p:cNvPr id="13318" name="Picture 16" descr="C:\Users\Любовь Николаевна\Pictures\Картинки\фото, картинки\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4214813"/>
            <a:ext cx="22098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9" name="TextBox 21"/>
          <p:cNvSpPr txBox="1">
            <a:spLocks noChangeArrowheads="1"/>
          </p:cNvSpPr>
          <p:nvPr/>
        </p:nvSpPr>
        <p:spPr bwMode="auto">
          <a:xfrm>
            <a:off x="2357438" y="3571875"/>
            <a:ext cx="1981200" cy="523875"/>
          </a:xfrm>
          <a:prstGeom prst="rect">
            <a:avLst/>
          </a:prstGeom>
          <a:solidFill>
            <a:schemeClr val="bg1"/>
          </a:solidFill>
          <a:ln w="12700">
            <a:solidFill>
              <a:schemeClr val="tx1"/>
            </a:solidFill>
            <a:miter lim="800000"/>
            <a:headEnd/>
            <a:tailEnd/>
          </a:ln>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algn="ctr" eaLnBrk="1" hangingPunct="1"/>
            <a:r>
              <a:rPr lang="ru-RU" altLang="ru-RU" sz="2800" b="1">
                <a:solidFill>
                  <a:srgbClr val="002060"/>
                </a:solidFill>
              </a:rPr>
              <a:t>БЮДЖЕТ</a:t>
            </a:r>
          </a:p>
        </p:txBody>
      </p:sp>
      <p:sp>
        <p:nvSpPr>
          <p:cNvPr id="13320" name="TextBox 7"/>
          <p:cNvSpPr txBox="1">
            <a:spLocks noChangeArrowheads="1"/>
          </p:cNvSpPr>
          <p:nvPr/>
        </p:nvSpPr>
        <p:spPr bwMode="auto">
          <a:xfrm>
            <a:off x="5286375" y="3643313"/>
            <a:ext cx="2357438" cy="400050"/>
          </a:xfrm>
          <a:prstGeom prst="rect">
            <a:avLst/>
          </a:prstGeom>
          <a:noFill/>
          <a:ln w="9525">
            <a:solidFill>
              <a:srgbClr val="7030A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eaLnBrk="1" hangingPunct="1"/>
            <a:r>
              <a:rPr lang="ru-RU" altLang="ru-RU"/>
              <a:t>    </a:t>
            </a:r>
            <a:r>
              <a:rPr lang="ru-RU" altLang="ru-RU" sz="2000" b="1">
                <a:solidFill>
                  <a:srgbClr val="002060"/>
                </a:solidFill>
              </a:rPr>
              <a:t>ГОСУДАРСТВА</a:t>
            </a:r>
          </a:p>
        </p:txBody>
      </p:sp>
      <p:sp>
        <p:nvSpPr>
          <p:cNvPr id="13321" name="TextBox 8"/>
          <p:cNvSpPr txBox="1">
            <a:spLocks noChangeArrowheads="1"/>
          </p:cNvSpPr>
          <p:nvPr/>
        </p:nvSpPr>
        <p:spPr bwMode="auto">
          <a:xfrm>
            <a:off x="3143250" y="5929313"/>
            <a:ext cx="2714625" cy="400050"/>
          </a:xfrm>
          <a:prstGeom prst="rect">
            <a:avLst/>
          </a:prstGeom>
          <a:noFill/>
          <a:ln w="9525">
            <a:solidFill>
              <a:srgbClr val="7030A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eaLnBrk="1" hangingPunct="1"/>
            <a:r>
              <a:rPr lang="ru-RU" altLang="ru-RU" sz="2000" b="1">
                <a:solidFill>
                  <a:srgbClr val="002060"/>
                </a:solidFill>
              </a:rPr>
              <a:t>ИНДИВИДУАЛЬНЫЙ</a:t>
            </a:r>
          </a:p>
        </p:txBody>
      </p:sp>
      <p:sp>
        <p:nvSpPr>
          <p:cNvPr id="13322" name="TextBox 10"/>
          <p:cNvSpPr txBox="1">
            <a:spLocks noChangeArrowheads="1"/>
          </p:cNvSpPr>
          <p:nvPr/>
        </p:nvSpPr>
        <p:spPr bwMode="auto">
          <a:xfrm>
            <a:off x="5357813" y="4357688"/>
            <a:ext cx="2286000" cy="400050"/>
          </a:xfrm>
          <a:prstGeom prst="rect">
            <a:avLst/>
          </a:prstGeom>
          <a:noFill/>
          <a:ln w="9525">
            <a:solidFill>
              <a:srgbClr val="7030A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eaLnBrk="1" hangingPunct="1"/>
            <a:r>
              <a:rPr lang="ru-RU" altLang="ru-RU" sz="2000" b="1">
                <a:solidFill>
                  <a:srgbClr val="002060"/>
                </a:solidFill>
              </a:rPr>
              <a:t>        ФИРМЫ</a:t>
            </a:r>
            <a:r>
              <a:rPr lang="ru-RU" altLang="ru-RU"/>
              <a:t>    </a:t>
            </a:r>
          </a:p>
        </p:txBody>
      </p:sp>
      <p:sp>
        <p:nvSpPr>
          <p:cNvPr id="13323" name="TextBox 11"/>
          <p:cNvSpPr txBox="1">
            <a:spLocks noChangeArrowheads="1"/>
          </p:cNvSpPr>
          <p:nvPr/>
        </p:nvSpPr>
        <p:spPr bwMode="auto">
          <a:xfrm>
            <a:off x="5357813" y="5214938"/>
            <a:ext cx="2214562" cy="400050"/>
          </a:xfrm>
          <a:prstGeom prst="rect">
            <a:avLst/>
          </a:prstGeom>
          <a:noFill/>
          <a:ln w="9525">
            <a:solidFill>
              <a:srgbClr val="7030A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eaLnBrk="1" hangingPunct="1"/>
            <a:r>
              <a:rPr lang="ru-RU" altLang="ru-RU" sz="2000" b="1">
                <a:solidFill>
                  <a:srgbClr val="002060"/>
                </a:solidFill>
              </a:rPr>
              <a:t>         СЕМЬИ</a:t>
            </a:r>
          </a:p>
        </p:txBody>
      </p:sp>
      <p:cxnSp>
        <p:nvCxnSpPr>
          <p:cNvPr id="14" name="Прямая со стрелкой 13"/>
          <p:cNvCxnSpPr/>
          <p:nvPr/>
        </p:nvCxnSpPr>
        <p:spPr>
          <a:xfrm>
            <a:off x="4500563" y="3857625"/>
            <a:ext cx="71437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a:endCxn id="13322" idx="1"/>
          </p:cNvCxnSpPr>
          <p:nvPr/>
        </p:nvCxnSpPr>
        <p:spPr>
          <a:xfrm>
            <a:off x="3929063" y="4143375"/>
            <a:ext cx="1428750" cy="4143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3857625" y="4143375"/>
            <a:ext cx="1428750" cy="1285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rot="16200000" flipH="1">
            <a:off x="3071812" y="4857751"/>
            <a:ext cx="1643063" cy="2143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20040"/>
            <a:ext cx="8028384" cy="1143000"/>
          </a:xfrm>
        </p:spPr>
        <p:txBody>
          <a:bodyPr>
            <a:noAutofit/>
          </a:bodyPr>
          <a:lstStyle/>
          <a:p>
            <a:pPr marL="342900" indent="-342900" algn="ctr" eaLnBrk="0" fontAlgn="auto" hangingPunct="0">
              <a:spcBef>
                <a:spcPct val="20000"/>
              </a:spcBef>
              <a:spcAft>
                <a:spcPts val="0"/>
              </a:spcAft>
              <a:defRPr/>
            </a:pPr>
            <a:r>
              <a:rPr lang="ru-RU" sz="4000" kern="0" cap="none" dirty="0" smtClean="0">
                <a:ln>
                  <a:noFill/>
                </a:ln>
                <a:solidFill>
                  <a:srgbClr val="FF0000"/>
                </a:solidFill>
              </a:rPr>
              <a:t>Как составлять </a:t>
            </a:r>
            <a:r>
              <a:rPr lang="ru-RU" sz="4000" kern="0" cap="none" dirty="0">
                <a:ln>
                  <a:noFill/>
                </a:ln>
                <a:solidFill>
                  <a:srgbClr val="FF0000"/>
                </a:solidFill>
              </a:rPr>
              <a:t>такой план?</a:t>
            </a:r>
            <a:br>
              <a:rPr lang="ru-RU" sz="4000" kern="0" cap="none" dirty="0">
                <a:ln>
                  <a:noFill/>
                </a:ln>
                <a:solidFill>
                  <a:srgbClr val="FF0000"/>
                </a:solidFill>
              </a:rPr>
            </a:br>
            <a:endParaRPr lang="ru-RU" sz="4000" dirty="0"/>
          </a:p>
        </p:txBody>
      </p:sp>
      <p:sp>
        <p:nvSpPr>
          <p:cNvPr id="3" name="Объект 2"/>
          <p:cNvSpPr>
            <a:spLocks noGrp="1"/>
          </p:cNvSpPr>
          <p:nvPr>
            <p:ph idx="1"/>
          </p:nvPr>
        </p:nvSpPr>
        <p:spPr/>
        <p:txBody>
          <a:bodyPr>
            <a:normAutofit/>
          </a:bodyPr>
          <a:lstStyle/>
          <a:p>
            <a:pPr marL="342900" indent="-342900">
              <a:lnSpc>
                <a:spcPct val="90000"/>
              </a:lnSpc>
              <a:spcBef>
                <a:spcPct val="20000"/>
              </a:spcBef>
              <a:buClr>
                <a:srgbClr val="0066FF"/>
              </a:buClr>
              <a:buSzTx/>
              <a:buFont typeface="Wingdings 2"/>
              <a:buNone/>
              <a:defRPr/>
            </a:pPr>
            <a:r>
              <a:rPr lang="ru-RU" sz="2800" dirty="0">
                <a:solidFill>
                  <a:srgbClr val="0000FF"/>
                </a:solidFill>
                <a:effectLst>
                  <a:outerShdw blurRad="38100" dist="38100" dir="2700000" algn="tl">
                    <a:srgbClr val="000000"/>
                  </a:outerShdw>
                </a:effectLst>
                <a:latin typeface="Arial"/>
              </a:rPr>
              <a:t>«Выработка бюджета есть искусство равномерного распределения разочарования»</a:t>
            </a:r>
          </a:p>
          <a:p>
            <a:pPr marL="342900" indent="-342900">
              <a:lnSpc>
                <a:spcPct val="90000"/>
              </a:lnSpc>
              <a:spcBef>
                <a:spcPct val="20000"/>
              </a:spcBef>
              <a:buClr>
                <a:srgbClr val="0066FF"/>
              </a:buClr>
              <a:buSzTx/>
              <a:buFont typeface="Wingdings 2"/>
              <a:buNone/>
              <a:defRPr/>
            </a:pPr>
            <a:r>
              <a:rPr lang="ru-RU" sz="2800" dirty="0">
                <a:solidFill>
                  <a:srgbClr val="0000FF"/>
                </a:solidFill>
                <a:effectLst>
                  <a:outerShdw blurRad="38100" dist="38100" dir="2700000" algn="tl">
                    <a:srgbClr val="000000"/>
                  </a:outerShdw>
                </a:effectLst>
                <a:latin typeface="Arial"/>
              </a:rPr>
              <a:t>                                      </a:t>
            </a:r>
            <a:r>
              <a:rPr lang="ru-RU" sz="2800" dirty="0" err="1">
                <a:solidFill>
                  <a:srgbClr val="0000FF"/>
                </a:solidFill>
                <a:effectLst>
                  <a:outerShdw blurRad="38100" dist="38100" dir="2700000" algn="tl">
                    <a:srgbClr val="000000"/>
                  </a:outerShdw>
                </a:effectLst>
                <a:latin typeface="Arial"/>
              </a:rPr>
              <a:t>М.Стинс</a:t>
            </a:r>
            <a:endParaRPr lang="ru-RU" sz="2800" dirty="0">
              <a:solidFill>
                <a:srgbClr val="0000FF"/>
              </a:solidFill>
              <a:effectLst>
                <a:outerShdw blurRad="38100" dist="38100" dir="2700000" algn="tl">
                  <a:srgbClr val="000000"/>
                </a:outerShdw>
              </a:effectLst>
              <a:latin typeface="Arial"/>
            </a:endParaRPr>
          </a:p>
          <a:p>
            <a:pPr marL="342900" indent="-342900">
              <a:lnSpc>
                <a:spcPct val="90000"/>
              </a:lnSpc>
              <a:spcBef>
                <a:spcPct val="20000"/>
              </a:spcBef>
              <a:buClr>
                <a:srgbClr val="0066FF"/>
              </a:buClr>
              <a:buSzTx/>
              <a:buFont typeface="Wingdings 2"/>
              <a:buNone/>
              <a:defRPr/>
            </a:pPr>
            <a:endParaRPr lang="ru-RU" sz="2800" dirty="0">
              <a:solidFill>
                <a:srgbClr val="0000FF"/>
              </a:solidFill>
              <a:effectLst>
                <a:outerShdw blurRad="38100" dist="38100" dir="2700000" algn="tl">
                  <a:srgbClr val="000000"/>
                </a:outerShdw>
              </a:effectLst>
              <a:latin typeface="Arial"/>
            </a:endParaRPr>
          </a:p>
          <a:p>
            <a:pPr marL="342900" indent="-342900">
              <a:lnSpc>
                <a:spcPct val="90000"/>
              </a:lnSpc>
              <a:spcBef>
                <a:spcPct val="20000"/>
              </a:spcBef>
              <a:buClr>
                <a:srgbClr val="0066FF"/>
              </a:buClr>
              <a:buSzTx/>
              <a:buFont typeface="Wingdings 2"/>
              <a:buNone/>
              <a:defRPr/>
            </a:pPr>
            <a:r>
              <a:rPr lang="ru-RU" sz="2800" dirty="0">
                <a:solidFill>
                  <a:srgbClr val="0000FF"/>
                </a:solidFill>
                <a:effectLst>
                  <a:outerShdw blurRad="38100" dist="38100" dir="2700000" algn="tl">
                    <a:srgbClr val="000000"/>
                  </a:outerShdw>
                </a:effectLst>
                <a:latin typeface="Arial"/>
              </a:rPr>
              <a:t>           </a:t>
            </a:r>
            <a:r>
              <a:rPr lang="ru-RU" sz="2800" dirty="0">
                <a:solidFill>
                  <a:srgbClr val="FF0000"/>
                </a:solidFill>
                <a:effectLst>
                  <a:outerShdw blurRad="38100" dist="38100" dir="2700000" algn="tl">
                    <a:srgbClr val="000000"/>
                  </a:outerShdw>
                </a:effectLst>
                <a:latin typeface="Arial"/>
              </a:rPr>
              <a:t>Фазы составления бюджета:</a:t>
            </a:r>
          </a:p>
          <a:p>
            <a:pPr marL="342900" indent="-342900">
              <a:lnSpc>
                <a:spcPct val="90000"/>
              </a:lnSpc>
              <a:spcBef>
                <a:spcPct val="20000"/>
              </a:spcBef>
              <a:buClr>
                <a:srgbClr val="0066FF"/>
              </a:buClr>
              <a:buSzTx/>
              <a:buFontTx/>
              <a:buChar char="-"/>
              <a:defRPr/>
            </a:pPr>
            <a:r>
              <a:rPr lang="ru-RU" sz="2800" dirty="0">
                <a:solidFill>
                  <a:srgbClr val="0000FF"/>
                </a:solidFill>
                <a:effectLst>
                  <a:outerShdw blurRad="38100" dist="38100" dir="2700000" algn="tl">
                    <a:srgbClr val="000000"/>
                  </a:outerShdw>
                </a:effectLst>
                <a:latin typeface="Arial"/>
              </a:rPr>
              <a:t>постановка финансовых целей</a:t>
            </a:r>
          </a:p>
          <a:p>
            <a:pPr marL="342900" indent="-342900">
              <a:lnSpc>
                <a:spcPct val="90000"/>
              </a:lnSpc>
              <a:spcBef>
                <a:spcPct val="20000"/>
              </a:spcBef>
              <a:buClr>
                <a:srgbClr val="0066FF"/>
              </a:buClr>
              <a:buSzTx/>
              <a:buFontTx/>
              <a:buChar char="-"/>
              <a:defRPr/>
            </a:pPr>
            <a:r>
              <a:rPr lang="ru-RU" sz="2800" dirty="0">
                <a:solidFill>
                  <a:srgbClr val="0000FF"/>
                </a:solidFill>
                <a:effectLst>
                  <a:outerShdw blurRad="38100" dist="38100" dir="2700000" algn="tl">
                    <a:srgbClr val="000000"/>
                  </a:outerShdw>
                </a:effectLst>
                <a:latin typeface="Arial"/>
              </a:rPr>
              <a:t>оценка доходов</a:t>
            </a:r>
          </a:p>
          <a:p>
            <a:pPr marL="342900" indent="-342900">
              <a:lnSpc>
                <a:spcPct val="90000"/>
              </a:lnSpc>
              <a:spcBef>
                <a:spcPct val="20000"/>
              </a:spcBef>
              <a:buClr>
                <a:srgbClr val="0066FF"/>
              </a:buClr>
              <a:buSzTx/>
              <a:buFontTx/>
              <a:buChar char="-"/>
              <a:defRPr/>
            </a:pPr>
            <a:r>
              <a:rPr lang="ru-RU" sz="2800" dirty="0">
                <a:solidFill>
                  <a:srgbClr val="0000FF"/>
                </a:solidFill>
                <a:effectLst>
                  <a:outerShdw blurRad="38100" dist="38100" dir="2700000" algn="tl">
                    <a:srgbClr val="000000"/>
                  </a:outerShdw>
                </a:effectLst>
                <a:latin typeface="Arial"/>
              </a:rPr>
              <a:t>планирование расходов</a:t>
            </a:r>
          </a:p>
          <a:p>
            <a:pPr marL="274320" indent="-274320" fontAlgn="auto">
              <a:spcAft>
                <a:spcPts val="0"/>
              </a:spcAft>
              <a:buFont typeface="Wingdings 2"/>
              <a:buChar char=""/>
              <a:defRPr/>
            </a:pPr>
            <a:endParaRPr lang="ru-RU" dirty="0"/>
          </a:p>
        </p:txBody>
      </p:sp>
      <p:pic>
        <p:nvPicPr>
          <p:cNvPr id="15364" name="Picture 12" descr="PE01561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5963" y="4327525"/>
            <a:ext cx="3071812" cy="227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7239000" cy="1071570"/>
          </a:xfrm>
        </p:spPr>
        <p:txBody>
          <a:bodyPr>
            <a:normAutofit fontScale="90000"/>
          </a:bodyPr>
          <a:lstStyle/>
          <a:p>
            <a:pPr fontAlgn="auto">
              <a:spcAft>
                <a:spcPts val="0"/>
              </a:spcAft>
              <a:defRPr/>
            </a:pPr>
            <a:r>
              <a:rPr lang="ru-RU" sz="3600" i="1" u="sng" kern="0" dirty="0" smtClean="0">
                <a:solidFill>
                  <a:srgbClr val="000099"/>
                </a:solidFill>
              </a:rPr>
              <a:t> Бюджет государства </a:t>
            </a:r>
            <a:br>
              <a:rPr lang="ru-RU" sz="3600" i="1" u="sng" kern="0" dirty="0" smtClean="0">
                <a:solidFill>
                  <a:srgbClr val="000099"/>
                </a:solidFill>
              </a:rPr>
            </a:br>
            <a:r>
              <a:rPr lang="ru-RU" sz="3600" i="1" u="sng" kern="0" dirty="0" smtClean="0">
                <a:solidFill>
                  <a:srgbClr val="000099"/>
                </a:solidFill>
              </a:rPr>
              <a:t>и его особенности.</a:t>
            </a:r>
            <a:br>
              <a:rPr lang="ru-RU" sz="3600" i="1" u="sng" kern="0" dirty="0" smtClean="0">
                <a:solidFill>
                  <a:srgbClr val="000099"/>
                </a:solidFill>
              </a:rPr>
            </a:br>
            <a:endParaRPr lang="ru-RU" dirty="0"/>
          </a:p>
        </p:txBody>
      </p:sp>
      <p:sp>
        <p:nvSpPr>
          <p:cNvPr id="16387" name="Содержимое 2"/>
          <p:cNvSpPr>
            <a:spLocks noGrp="1"/>
          </p:cNvSpPr>
          <p:nvPr>
            <p:ph idx="1"/>
          </p:nvPr>
        </p:nvSpPr>
        <p:spPr/>
        <p:txBody>
          <a:bodyPr/>
          <a:lstStyle/>
          <a:p>
            <a:pPr>
              <a:buFont typeface="Wingdings 2" pitchFamily="18" charset="2"/>
              <a:buNone/>
            </a:pPr>
            <a:r>
              <a:rPr lang="ru-RU" altLang="ru-RU" b="1" smtClean="0">
                <a:solidFill>
                  <a:srgbClr val="FF0000"/>
                </a:solidFill>
              </a:rPr>
              <a:t>БЮДЖЕТ ГОСУДАРСТВА </a:t>
            </a:r>
            <a:r>
              <a:rPr lang="ru-RU" altLang="ru-RU" b="1" smtClean="0"/>
              <a:t>– смета доходов и расходов государства на 1-3 года</a:t>
            </a:r>
          </a:p>
          <a:p>
            <a:pPr>
              <a:buFont typeface="Wingdings 2" pitchFamily="18" charset="2"/>
              <a:buNone/>
            </a:pPr>
            <a:endParaRPr lang="ru-RU" altLang="ru-RU" b="1" smtClean="0"/>
          </a:p>
          <a:p>
            <a:pPr>
              <a:buFont typeface="Wingdings 2" pitchFamily="18" charset="2"/>
              <a:buNone/>
            </a:pPr>
            <a:endParaRPr lang="ru-RU" altLang="ru-RU" b="1" smtClean="0"/>
          </a:p>
          <a:p>
            <a:pPr>
              <a:buFont typeface="Wingdings 2" pitchFamily="18" charset="2"/>
              <a:buNone/>
            </a:pPr>
            <a:endParaRPr lang="ru-RU" altLang="ru-RU" b="1" smtClean="0"/>
          </a:p>
          <a:p>
            <a:pPr>
              <a:buFont typeface="Wingdings 2" pitchFamily="18" charset="2"/>
              <a:buNone/>
            </a:pPr>
            <a:r>
              <a:rPr lang="ru-RU" altLang="ru-RU" b="1" smtClean="0"/>
              <a:t>      </a:t>
            </a:r>
            <a:endParaRPr lang="ru-RU" altLang="ru-RU" smtClean="0"/>
          </a:p>
        </p:txBody>
      </p:sp>
      <p:sp>
        <p:nvSpPr>
          <p:cNvPr id="16388" name="TextBox 3"/>
          <p:cNvSpPr txBox="1">
            <a:spLocks noChangeArrowheads="1"/>
          </p:cNvSpPr>
          <p:nvPr/>
        </p:nvSpPr>
        <p:spPr bwMode="auto">
          <a:xfrm>
            <a:off x="1500188" y="2928938"/>
            <a:ext cx="5500687" cy="461962"/>
          </a:xfrm>
          <a:prstGeom prst="rect">
            <a:avLst/>
          </a:prstGeom>
          <a:noFill/>
          <a:ln w="952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eaLnBrk="1" hangingPunct="1"/>
            <a:r>
              <a:rPr lang="ru-RU" altLang="ru-RU" sz="2400" b="1">
                <a:solidFill>
                  <a:srgbClr val="002060"/>
                </a:solidFill>
              </a:rPr>
              <a:t>     Утверждается    парламентом</a:t>
            </a:r>
          </a:p>
        </p:txBody>
      </p:sp>
      <p:sp>
        <p:nvSpPr>
          <p:cNvPr id="16389" name="TextBox 4"/>
          <p:cNvSpPr txBox="1">
            <a:spLocks noChangeArrowheads="1"/>
          </p:cNvSpPr>
          <p:nvPr/>
        </p:nvSpPr>
        <p:spPr bwMode="auto">
          <a:xfrm>
            <a:off x="1500188" y="4071938"/>
            <a:ext cx="5500687" cy="461962"/>
          </a:xfrm>
          <a:prstGeom prst="rect">
            <a:avLst/>
          </a:prstGeom>
          <a:noFill/>
          <a:ln w="952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eaLnBrk="1" hangingPunct="1"/>
            <a:r>
              <a:rPr lang="ru-RU" altLang="ru-RU" sz="2400" b="1">
                <a:solidFill>
                  <a:srgbClr val="002060"/>
                </a:solidFill>
              </a:rPr>
              <a:t>     Имеет юридическую силу</a:t>
            </a:r>
          </a:p>
        </p:txBody>
      </p:sp>
      <p:sp>
        <p:nvSpPr>
          <p:cNvPr id="16390" name="TextBox 5"/>
          <p:cNvSpPr txBox="1">
            <a:spLocks noChangeArrowheads="1"/>
          </p:cNvSpPr>
          <p:nvPr/>
        </p:nvSpPr>
        <p:spPr bwMode="auto">
          <a:xfrm>
            <a:off x="1428750" y="5214938"/>
            <a:ext cx="5572125" cy="461962"/>
          </a:xfrm>
          <a:prstGeom prst="rect">
            <a:avLst/>
          </a:prstGeom>
          <a:noFill/>
          <a:ln w="952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eaLnBrk="1" hangingPunct="1"/>
            <a:r>
              <a:rPr lang="ru-RU" altLang="ru-RU" sz="2400" b="1">
                <a:solidFill>
                  <a:srgbClr val="002060"/>
                </a:solidFill>
              </a:rPr>
              <a:t>    Исполняется правительством</a:t>
            </a: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357166"/>
            <a:ext cx="7239000" cy="537192"/>
          </a:xfrm>
        </p:spPr>
        <p:txBody>
          <a:bodyPr/>
          <a:lstStyle/>
          <a:p>
            <a:pPr fontAlgn="auto">
              <a:spcAft>
                <a:spcPts val="0"/>
              </a:spcAft>
              <a:defRPr/>
            </a:pPr>
            <a:r>
              <a:rPr lang="ru-RU" sz="2800" dirty="0" smtClean="0">
                <a:solidFill>
                  <a:srgbClr val="002060"/>
                </a:solidFill>
              </a:rPr>
              <a:t>          Бюджет государства</a:t>
            </a:r>
            <a:endParaRPr lang="ru-RU" sz="2800" dirty="0">
              <a:solidFill>
                <a:srgbClr val="002060"/>
              </a:solidFill>
            </a:endParaRPr>
          </a:p>
        </p:txBody>
      </p:sp>
      <p:sp>
        <p:nvSpPr>
          <p:cNvPr id="3" name="Содержимое 2"/>
          <p:cNvSpPr>
            <a:spLocks noGrp="1"/>
          </p:cNvSpPr>
          <p:nvPr>
            <p:ph idx="1"/>
          </p:nvPr>
        </p:nvSpPr>
        <p:spPr>
          <a:xfrm>
            <a:off x="457200" y="1609725"/>
            <a:ext cx="3186113" cy="3533775"/>
          </a:xfrm>
        </p:spPr>
        <p:txBody>
          <a:bodyPr>
            <a:normAutofit/>
          </a:bodyPr>
          <a:lstStyle/>
          <a:p>
            <a:pPr marL="342900" indent="-342900" eaLnBrk="0" fontAlgn="auto" hangingPunct="0">
              <a:spcBef>
                <a:spcPct val="20000"/>
              </a:spcBef>
              <a:spcAft>
                <a:spcPts val="0"/>
              </a:spcAft>
              <a:buFontTx/>
              <a:buChar char="•"/>
              <a:defRPr/>
            </a:pPr>
            <a:r>
              <a:rPr lang="ru-RU" kern="0" dirty="0" smtClean="0"/>
              <a:t>Налоги</a:t>
            </a:r>
          </a:p>
          <a:p>
            <a:pPr marL="342900" indent="-342900" eaLnBrk="0" fontAlgn="auto" hangingPunct="0">
              <a:spcBef>
                <a:spcPct val="20000"/>
              </a:spcBef>
              <a:spcAft>
                <a:spcPts val="0"/>
              </a:spcAft>
              <a:buFontTx/>
              <a:buChar char="•"/>
              <a:defRPr/>
            </a:pPr>
            <a:r>
              <a:rPr lang="ru-RU" kern="0" dirty="0" smtClean="0"/>
              <a:t>Таможенные пошлины</a:t>
            </a:r>
          </a:p>
          <a:p>
            <a:pPr marL="342900" indent="-342900" eaLnBrk="0" fontAlgn="auto" hangingPunct="0">
              <a:spcBef>
                <a:spcPct val="20000"/>
              </a:spcBef>
              <a:spcAft>
                <a:spcPts val="0"/>
              </a:spcAft>
              <a:buFontTx/>
              <a:buChar char="•"/>
              <a:defRPr/>
            </a:pPr>
            <a:r>
              <a:rPr lang="ru-RU" kern="0" dirty="0" smtClean="0"/>
              <a:t>Доходы от продажи государственного имущества</a:t>
            </a:r>
          </a:p>
          <a:p>
            <a:pPr marL="342900" indent="-342900" eaLnBrk="0" fontAlgn="auto" hangingPunct="0">
              <a:spcBef>
                <a:spcPct val="20000"/>
              </a:spcBef>
              <a:spcAft>
                <a:spcPts val="0"/>
              </a:spcAft>
              <a:buFontTx/>
              <a:buChar char="•"/>
              <a:defRPr/>
            </a:pPr>
            <a:r>
              <a:rPr lang="ru-RU" kern="0" dirty="0" smtClean="0"/>
              <a:t>Займы </a:t>
            </a:r>
          </a:p>
          <a:p>
            <a:pPr marL="274320" indent="-274320" fontAlgn="auto">
              <a:spcAft>
                <a:spcPts val="0"/>
              </a:spcAft>
              <a:buFont typeface="Wingdings 2"/>
              <a:buChar char=""/>
              <a:defRPr/>
            </a:pPr>
            <a:endParaRPr lang="ru-RU" dirty="0"/>
          </a:p>
        </p:txBody>
      </p:sp>
      <p:sp>
        <p:nvSpPr>
          <p:cNvPr id="4" name="Прямоугольник 3"/>
          <p:cNvSpPr/>
          <p:nvPr/>
        </p:nvSpPr>
        <p:spPr>
          <a:xfrm>
            <a:off x="3643313" y="1643063"/>
            <a:ext cx="4572000" cy="3711575"/>
          </a:xfrm>
          <a:prstGeom prst="rect">
            <a:avLst/>
          </a:prstGeom>
        </p:spPr>
        <p:txBody>
          <a:bodyPr>
            <a:spAutoFit/>
          </a:bodyPr>
          <a:lstStyle/>
          <a:p>
            <a:pPr marL="342900" indent="-342900" fontAlgn="auto">
              <a:spcBef>
                <a:spcPct val="20000"/>
              </a:spcBef>
              <a:spcAft>
                <a:spcPts val="0"/>
              </a:spcAft>
              <a:buFontTx/>
              <a:buChar char="•"/>
              <a:defRPr/>
            </a:pPr>
            <a:r>
              <a:rPr lang="ru-RU" sz="2400" kern="0" dirty="0">
                <a:latin typeface="+mn-lt"/>
              </a:rPr>
              <a:t>Содержание органов государственного управления</a:t>
            </a:r>
          </a:p>
          <a:p>
            <a:pPr marL="342900" indent="-342900" fontAlgn="auto">
              <a:spcBef>
                <a:spcPct val="20000"/>
              </a:spcBef>
              <a:spcAft>
                <a:spcPts val="0"/>
              </a:spcAft>
              <a:buFontTx/>
              <a:buChar char="•"/>
              <a:defRPr/>
            </a:pPr>
            <a:r>
              <a:rPr lang="ru-RU" sz="2400" kern="0" dirty="0">
                <a:latin typeface="+mn-lt"/>
              </a:rPr>
              <a:t>Финансирование социальных программ</a:t>
            </a:r>
          </a:p>
          <a:p>
            <a:pPr marL="342900" indent="-342900" fontAlgn="auto">
              <a:spcBef>
                <a:spcPct val="20000"/>
              </a:spcBef>
              <a:spcAft>
                <a:spcPts val="0"/>
              </a:spcAft>
              <a:buFontTx/>
              <a:buChar char="•"/>
              <a:defRPr/>
            </a:pPr>
            <a:r>
              <a:rPr lang="ru-RU" sz="2400" kern="0" dirty="0">
                <a:latin typeface="+mn-lt"/>
              </a:rPr>
              <a:t>Оплата труда работников бюджетной сферы</a:t>
            </a:r>
          </a:p>
          <a:p>
            <a:pPr marL="342900" indent="-342900" fontAlgn="auto">
              <a:spcBef>
                <a:spcPct val="20000"/>
              </a:spcBef>
              <a:spcAft>
                <a:spcPts val="0"/>
              </a:spcAft>
              <a:buFontTx/>
              <a:buChar char="•"/>
              <a:defRPr/>
            </a:pPr>
            <a:r>
              <a:rPr lang="ru-RU" sz="2400" kern="0" dirty="0">
                <a:latin typeface="+mn-lt"/>
              </a:rPr>
              <a:t>Вооруженные силы</a:t>
            </a:r>
          </a:p>
          <a:p>
            <a:pPr marL="342900" indent="-342900" fontAlgn="auto">
              <a:spcBef>
                <a:spcPct val="20000"/>
              </a:spcBef>
              <a:spcAft>
                <a:spcPts val="0"/>
              </a:spcAft>
              <a:buFontTx/>
              <a:buChar char="•"/>
              <a:defRPr/>
            </a:pPr>
            <a:r>
              <a:rPr lang="ru-RU" sz="2400" kern="0" dirty="0">
                <a:latin typeface="+mn-lt"/>
              </a:rPr>
              <a:t>Выплаты по займам</a:t>
            </a:r>
          </a:p>
        </p:txBody>
      </p:sp>
      <p:graphicFrame>
        <p:nvGraphicFramePr>
          <p:cNvPr id="18437" name="Object 2"/>
          <p:cNvGraphicFramePr>
            <a:graphicFrameLocks noChangeAspect="1"/>
          </p:cNvGraphicFramePr>
          <p:nvPr/>
        </p:nvGraphicFramePr>
        <p:xfrm>
          <a:off x="609600" y="5181600"/>
          <a:ext cx="1428750" cy="1365250"/>
        </p:xfrm>
        <a:graphic>
          <a:graphicData uri="http://schemas.openxmlformats.org/presentationml/2006/ole">
            <mc:AlternateContent xmlns:mc="http://schemas.openxmlformats.org/markup-compatibility/2006">
              <mc:Choice xmlns:v="urn:schemas-microsoft-com:vml" Requires="v">
                <p:oleObj spid="_x0000_s18443" name="Clip" r:id="rId4" imgW="3627438" imgH="3467100" progId="">
                  <p:embed/>
                </p:oleObj>
              </mc:Choice>
              <mc:Fallback>
                <p:oleObj name="Clip" r:id="rId4" imgW="3627438" imgH="3467100"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5181600"/>
                        <a:ext cx="1428750" cy="136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38" name="TextBox 5"/>
          <p:cNvSpPr txBox="1">
            <a:spLocks noChangeArrowheads="1"/>
          </p:cNvSpPr>
          <p:nvPr/>
        </p:nvSpPr>
        <p:spPr bwMode="auto">
          <a:xfrm>
            <a:off x="928688" y="1000125"/>
            <a:ext cx="1928812" cy="523875"/>
          </a:xfrm>
          <a:prstGeom prst="rect">
            <a:avLst/>
          </a:prstGeom>
          <a:noFill/>
          <a:ln w="952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eaLnBrk="1" hangingPunct="1"/>
            <a:r>
              <a:rPr lang="ru-RU" altLang="ru-RU" sz="2800" b="1">
                <a:solidFill>
                  <a:srgbClr val="002060"/>
                </a:solidFill>
              </a:rPr>
              <a:t>Доходы</a:t>
            </a:r>
          </a:p>
        </p:txBody>
      </p:sp>
      <p:sp>
        <p:nvSpPr>
          <p:cNvPr id="18439" name="TextBox 6"/>
          <p:cNvSpPr txBox="1">
            <a:spLocks noChangeArrowheads="1"/>
          </p:cNvSpPr>
          <p:nvPr/>
        </p:nvSpPr>
        <p:spPr bwMode="auto">
          <a:xfrm>
            <a:off x="4500563" y="1000125"/>
            <a:ext cx="2357437" cy="523875"/>
          </a:xfrm>
          <a:prstGeom prst="rect">
            <a:avLst/>
          </a:prstGeom>
          <a:noFill/>
          <a:ln w="952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Trebuchet MS" pitchFamily="34" charset="0"/>
              </a:defRPr>
            </a:lvl1pPr>
            <a:lvl2pPr marL="742950" indent="-285750">
              <a:defRPr>
                <a:solidFill>
                  <a:schemeClr val="tx1"/>
                </a:solidFill>
                <a:latin typeface="Trebuchet MS" pitchFamily="34" charset="0"/>
              </a:defRPr>
            </a:lvl2pPr>
            <a:lvl3pPr marL="1143000" indent="-228600">
              <a:defRPr>
                <a:solidFill>
                  <a:schemeClr val="tx1"/>
                </a:solidFill>
                <a:latin typeface="Trebuchet MS" pitchFamily="34" charset="0"/>
              </a:defRPr>
            </a:lvl3pPr>
            <a:lvl4pPr marL="1600200" indent="-228600">
              <a:defRPr>
                <a:solidFill>
                  <a:schemeClr val="tx1"/>
                </a:solidFill>
                <a:latin typeface="Trebuchet MS" pitchFamily="34" charset="0"/>
              </a:defRPr>
            </a:lvl4pPr>
            <a:lvl5pPr marL="2057400" indent="-228600">
              <a:defRPr>
                <a:solidFill>
                  <a:schemeClr val="tx1"/>
                </a:solidFill>
                <a:latin typeface="Trebuchet MS" pitchFamily="34" charset="0"/>
              </a:defRPr>
            </a:lvl5pPr>
            <a:lvl6pPr marL="2514600" indent="-228600" fontAlgn="base">
              <a:spcBef>
                <a:spcPct val="0"/>
              </a:spcBef>
              <a:spcAft>
                <a:spcPct val="0"/>
              </a:spcAft>
              <a:defRPr>
                <a:solidFill>
                  <a:schemeClr val="tx1"/>
                </a:solidFill>
                <a:latin typeface="Trebuchet MS" pitchFamily="34" charset="0"/>
              </a:defRPr>
            </a:lvl6pPr>
            <a:lvl7pPr marL="2971800" indent="-228600" fontAlgn="base">
              <a:spcBef>
                <a:spcPct val="0"/>
              </a:spcBef>
              <a:spcAft>
                <a:spcPct val="0"/>
              </a:spcAft>
              <a:defRPr>
                <a:solidFill>
                  <a:schemeClr val="tx1"/>
                </a:solidFill>
                <a:latin typeface="Trebuchet MS" pitchFamily="34" charset="0"/>
              </a:defRPr>
            </a:lvl7pPr>
            <a:lvl8pPr marL="3429000" indent="-228600" fontAlgn="base">
              <a:spcBef>
                <a:spcPct val="0"/>
              </a:spcBef>
              <a:spcAft>
                <a:spcPct val="0"/>
              </a:spcAft>
              <a:defRPr>
                <a:solidFill>
                  <a:schemeClr val="tx1"/>
                </a:solidFill>
                <a:latin typeface="Trebuchet MS" pitchFamily="34" charset="0"/>
              </a:defRPr>
            </a:lvl8pPr>
            <a:lvl9pPr marL="3886200" indent="-228600" fontAlgn="base">
              <a:spcBef>
                <a:spcPct val="0"/>
              </a:spcBef>
              <a:spcAft>
                <a:spcPct val="0"/>
              </a:spcAft>
              <a:defRPr>
                <a:solidFill>
                  <a:schemeClr val="tx1"/>
                </a:solidFill>
                <a:latin typeface="Trebuchet MS" pitchFamily="34" charset="0"/>
              </a:defRPr>
            </a:lvl9pPr>
          </a:lstStyle>
          <a:p>
            <a:pPr eaLnBrk="1" hangingPunct="1"/>
            <a:r>
              <a:rPr lang="ru-RU" altLang="ru-RU" sz="2800" b="1">
                <a:solidFill>
                  <a:srgbClr val="002060"/>
                </a:solidFill>
              </a:rPr>
              <a:t>  Расходы</a:t>
            </a:r>
          </a:p>
        </p:txBody>
      </p:sp>
      <p:cxnSp>
        <p:nvCxnSpPr>
          <p:cNvPr id="13" name="Прямая со стрелкой 12"/>
          <p:cNvCxnSpPr/>
          <p:nvPr/>
        </p:nvCxnSpPr>
        <p:spPr>
          <a:xfrm rot="10800000" flipV="1">
            <a:off x="2928938" y="1000125"/>
            <a:ext cx="785812" cy="428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3714750" y="1000125"/>
            <a:ext cx="714375" cy="428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pril1ррр</Template>
  <TotalTime>338</TotalTime>
  <Words>453</Words>
  <Application>Microsoft Office PowerPoint</Application>
  <PresentationFormat>Экран (4:3)</PresentationFormat>
  <Paragraphs>124</Paragraphs>
  <Slides>16</Slides>
  <Notes>10</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16</vt:i4>
      </vt:variant>
    </vt:vector>
  </HeadingPairs>
  <TitlesOfParts>
    <vt:vector size="24" baseType="lpstr">
      <vt:lpstr>Trebuchet MS</vt:lpstr>
      <vt:lpstr>Arial</vt:lpstr>
      <vt:lpstr>Wingdings 2</vt:lpstr>
      <vt:lpstr>Wingdings</vt:lpstr>
      <vt:lpstr>Calibri</vt:lpstr>
      <vt:lpstr>Verdana</vt:lpstr>
      <vt:lpstr>Изящная</vt:lpstr>
      <vt:lpstr>Clip</vt:lpstr>
      <vt:lpstr>Презентация PowerPoint</vt:lpstr>
      <vt:lpstr>Задание из огэ: Укажите, какие из перечисленных ниже  налогов 1. Налог на добавленную стоимость  2. Налог с владельцев транспортных  средств  3. Налог на бензин 4. НДС  5 .Налог на имущество 6. Налог на прибыль.  7. Таможенные пошлины  8. Налог на личный земельный участок  9. Подоходный налог  10. Акцизный налог  11. Налог на заработную плату 12. Налог на наследство относятся:  а) к прямым                                                      б) к косвенным</vt:lpstr>
      <vt:lpstr>Презентация PowerPoint</vt:lpstr>
      <vt:lpstr>Тема урока: Бюджет государства  и семьи</vt:lpstr>
      <vt:lpstr>План урока:</vt:lpstr>
      <vt:lpstr>Что такое бюджет?</vt:lpstr>
      <vt:lpstr>Как составлять такой план? </vt:lpstr>
      <vt:lpstr> Бюджет государства  и его особенности. </vt:lpstr>
      <vt:lpstr>          Бюджет государства</vt:lpstr>
      <vt:lpstr>      Государственный бюджет</vt:lpstr>
      <vt:lpstr>!   Дефицит бюджета -         государственный долг    </vt:lpstr>
      <vt:lpstr> «Долги похожи на всякую другую западню: попасть в них весьма легко, но выбраться довольно трудно.»                                          Б. Шоу</vt:lpstr>
      <vt:lpstr> Семейный бюджет.</vt:lpstr>
      <vt:lpstr>Практическая работа (3 мин) Задание группам:</vt:lpstr>
      <vt:lpstr>РЕФЛЕКСИЯ УРОКА</vt:lpstr>
      <vt:lpstr>Домашнее задание:</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Бюджет государства и семьи</dc:title>
  <dc:creator>Мария</dc:creator>
  <cp:lastModifiedBy>Венера Узбековна</cp:lastModifiedBy>
  <cp:revision>18</cp:revision>
  <dcterms:created xsi:type="dcterms:W3CDTF">2015-02-08T06:01:09Z</dcterms:created>
  <dcterms:modified xsi:type="dcterms:W3CDTF">2015-02-14T16:44:19Z</dcterms:modified>
</cp:coreProperties>
</file>