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1" r:id="rId8"/>
    <p:sldId id="260" r:id="rId9"/>
    <p:sldId id="262" r:id="rId10"/>
    <p:sldId id="258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2E0CFC"/>
    <a:srgbClr val="FE2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74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FBD3AA-279F-40B0-8E45-75ED0068596C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1111-2D00-48FD-8716-E9924211C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6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6CE5-ED3F-4CFF-942D-D7DC4DD7142C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A449-E539-4C0C-B3BD-13872C157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C72C8-E711-4797-9F64-FDB35A9A3B8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106C-39F3-48E1-BB5C-7A8D21370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7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3973-3B6D-4540-BF8A-073BD678B656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595B-5C91-4476-B5D1-A33B612BE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0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17190E-B9D0-48C8-AF29-F220DEF853E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1882-57EF-4DE9-A5C4-5D1D54286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4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5E5E-1FBF-499D-9530-6C5B28F993C6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D203-BFD7-4BED-89A8-F3E9D26DF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3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A2B6B-F96C-4985-ABEB-DCF46ACE9639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8B84-FD88-42CD-9F42-4AD3C9AA0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6214-5F64-48B6-94E6-7103CAD08949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69DD-B351-47E0-88B5-F271D6309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2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99C2F-3925-4630-9373-039C124AE382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E3A8-0525-4472-A73F-1C9E752DD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55E68E-4C47-4149-8A2D-EC532F8A73AB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A03D-689B-4383-A7CB-868B1493F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DB9D38-B4B3-4514-A1B5-71E2DC4B71E1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3224-D769-49D4-AB79-0295823F0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BA0DA95-7561-45FD-8C86-C40FF93AF12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4F9D2DA5-80FD-4D6D-ACD2-B156D2F73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87" r:id="rId2"/>
    <p:sldLayoutId id="2147483993" r:id="rId3"/>
    <p:sldLayoutId id="2147483988" r:id="rId4"/>
    <p:sldLayoutId id="2147483994" r:id="rId5"/>
    <p:sldLayoutId id="2147483989" r:id="rId6"/>
    <p:sldLayoutId id="2147483995" r:id="rId7"/>
    <p:sldLayoutId id="2147483996" r:id="rId8"/>
    <p:sldLayoutId id="2147483997" r:id="rId9"/>
    <p:sldLayoutId id="2147483990" r:id="rId10"/>
    <p:sldLayoutId id="21474839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oza.ru/pics/2009/10/29/127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44.radikal.ru/0909/34/ced53bd4a9a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268760"/>
            <a:ext cx="6480720" cy="1824037"/>
          </a:xfrm>
        </p:spPr>
        <p:txBody>
          <a:bodyPr/>
          <a:lstStyle/>
          <a:p>
            <a:pPr marL="26988" algn="ctr" eaLnBrk="1" hangingPunct="1">
              <a:buClr>
                <a:srgbClr val="3891A7"/>
              </a:buClr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Урок  новых  знаний</a:t>
            </a:r>
            <a:r>
              <a:rPr lang="en-US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 </a:t>
            </a:r>
            <a:r>
              <a:rPr lang="en-US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6 </a:t>
            </a:r>
            <a:r>
              <a:rPr lang="ru-RU" alt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кла</a:t>
            </a:r>
            <a:r>
              <a:rPr lang="en-US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cc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е</a:t>
            </a:r>
            <a:b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по теме </a:t>
            </a:r>
            <a:b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«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 на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пропорциональную зависимость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величин»</a:t>
            </a:r>
            <a:endParaRPr lang="ru-RU" alt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26988" algn="ctr" eaLnBrk="1" hangingPunct="1">
              <a:buClr>
                <a:srgbClr val="3891A7"/>
              </a:buClr>
            </a:pPr>
            <a:endParaRPr lang="ru-RU" altLang="ru-RU" b="1" dirty="0" smtClean="0">
              <a:solidFill>
                <a:srgbClr val="611617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3275087" y="3501008"/>
            <a:ext cx="5616154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Рязанова Наталья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</a:p>
          <a:p>
            <a:pPr>
              <a:spcAft>
                <a:spcPts val="1000"/>
              </a:spcAf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читель математики высшей категории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автономное общеобразовательное учреждение «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» г. Перми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Пермь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ермского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332656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8805" y="5992629"/>
            <a:ext cx="7488832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200" dirty="0" smtClean="0">
              <a:solidFill>
                <a:srgbClr val="59595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2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200" dirty="0">
              <a:solidFill>
                <a:srgbClr val="59595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являются ли пропорциональными величины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1643063"/>
            <a:ext cx="7497762" cy="48006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Путь, пройденный с определенной скоростью, и время движения</a:t>
            </a:r>
          </a:p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Стоимость товара и его количество, купленное на определенную сумму денег</a:t>
            </a:r>
          </a:p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Возраст человека и размер его ноги</a:t>
            </a:r>
          </a:p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Периметр квадрата и длина его стороны</a:t>
            </a:r>
          </a:p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Масса стального бруска и его объем</a:t>
            </a:r>
          </a:p>
          <a:p>
            <a:pPr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Дробь и ее знаменатель, если числитель не изменяется </a:t>
            </a:r>
          </a:p>
          <a:p>
            <a:pPr eaLnBrk="1" hangingPunct="1"/>
            <a:endParaRPr lang="ru-RU" alt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0CF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0CF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Три курицы за три дня снесли три яйца. Сколько яиц снесут 12 куриц за 12 дней?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1763713" y="1412875"/>
            <a:ext cx="66246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Задача №1. </a:t>
            </a:r>
          </a:p>
          <a:p>
            <a:pPr eaLnBrk="1" hangingPunct="1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За 4 шоколадки заплатили 80 рублей. Сколько  стоят 12 таких шоколадок? </a:t>
            </a:r>
          </a:p>
        </p:txBody>
      </p:sp>
      <p:pic>
        <p:nvPicPr>
          <p:cNvPr id="9220" name="Picture 5" descr="e:\Мои документы\Мои рисунки\шокола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8" t="10542" r="9978" b="26326"/>
          <a:stretch>
            <a:fillRect/>
          </a:stretch>
        </p:blipFill>
        <p:spPr bwMode="auto">
          <a:xfrm>
            <a:off x="2771775" y="3271838"/>
            <a:ext cx="4392613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1476375" y="1412875"/>
            <a:ext cx="7416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  <a:r>
              <a:rPr lang="ru-RU" altLang="ru-RU" sz="3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Некоторый участок пути  поезд прошел со скоростью 60 км/ч за 3 часа. Сколько времени затратит поезд на этот же участок, если его скорость будет 90 км/ч?</a:t>
            </a:r>
          </a:p>
        </p:txBody>
      </p:sp>
      <p:pic>
        <p:nvPicPr>
          <p:cNvPr id="10244" name="Picture 2" descr="Картинка 4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3" b="12833"/>
          <a:stretch>
            <a:fillRect/>
          </a:stretch>
        </p:blipFill>
        <p:spPr bwMode="auto">
          <a:xfrm>
            <a:off x="3203575" y="4365625"/>
            <a:ext cx="385286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1547813" y="1412875"/>
            <a:ext cx="70564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Задача № 3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Два петуха разбудили 5 человек. Сколько человек разбудят три петуха? </a:t>
            </a:r>
          </a:p>
        </p:txBody>
      </p:sp>
      <p:pic>
        <p:nvPicPr>
          <p:cNvPr id="11268" name="Picture 2" descr="Картинка 135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141663"/>
            <a:ext cx="42195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теста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93825" y="4292600"/>
          <a:ext cx="7499351" cy="127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7467"/>
                <a:gridCol w="1874838"/>
                <a:gridCol w="1874838"/>
              </a:tblGrid>
              <a:tr h="4569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</a:tr>
              <a:tr h="8225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ответа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35" marB="45635"/>
                </a:tc>
              </a:tr>
            </a:tbl>
          </a:graphicData>
        </a:graphic>
      </p:graphicFrame>
      <p:sp>
        <p:nvSpPr>
          <p:cNvPr id="12308" name="TextBox 8"/>
          <p:cNvSpPr txBox="1">
            <a:spLocks noChangeArrowheads="1"/>
          </p:cNvSpPr>
          <p:nvPr/>
        </p:nvSpPr>
        <p:spPr bwMode="auto">
          <a:xfrm>
            <a:off x="1403350" y="1557338"/>
            <a:ext cx="7056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За 4 шоколадки заплатили 80 рублей. Сколько  стоят 12 таких шоколадок? 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Некоторый участок пути  поезд прошел со скоростью 60 км/ч за 3 часа. Сколько времени затратит поезд на этот же участок, если его скорость будет 90 км/ч?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Два петуха разбудили 5 человек. Сколько человек разбудят три петуха? </a:t>
            </a:r>
          </a:p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88" y="357188"/>
            <a:ext cx="4829175" cy="2714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Автомобиль грузоподъемностью 8 т вывозит  с нивы зерно.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Сколько тонн зерна вывезет автомобиль, 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сделает … рейсов?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3714750"/>
          <a:ext cx="8358186" cy="214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601"/>
                <a:gridCol w="1393117"/>
                <a:gridCol w="1393117"/>
                <a:gridCol w="1393117"/>
                <a:gridCol w="1393117"/>
                <a:gridCol w="1393117"/>
              </a:tblGrid>
              <a:tr h="10715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рейсов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aseline="0" dirty="0" smtClean="0"/>
                        <a:t> </a:t>
                      </a:r>
                      <a:endParaRPr lang="ru-RU" sz="40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4929188"/>
            <a:ext cx="78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25" y="5000625"/>
            <a:ext cx="78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75" y="5000625"/>
            <a:ext cx="78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13" y="5000625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72063" y="5000625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pic>
        <p:nvPicPr>
          <p:cNvPr id="13343" name="Picture 32" descr="http://t3.gstatic.com/images?q=tbn:ANd9GcSsxazPLcPwj8R2RQLLLMfXI5msCdNitHeBzjBPVM9o-BZn7s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35083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 пропорциональные величины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  - это две такие величины, если одна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увеличивается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(уменьшается)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, то другая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увеличивается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(уменьшается)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во столько же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5429250" cy="2940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Токарь получил заказ на изготовление 120 деталей.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какой производительностью должен работать токарь,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чтобы выполнить заказ  за… часов?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3714750"/>
          <a:ext cx="8229602" cy="214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177"/>
                <a:gridCol w="1371685"/>
                <a:gridCol w="1371685"/>
                <a:gridCol w="1371685"/>
                <a:gridCol w="1371685"/>
                <a:gridCol w="1371685"/>
              </a:tblGrid>
              <a:tr h="1071563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/>
                        <a:t>t</a:t>
                      </a:r>
                      <a:endParaRPr lang="ru-RU" sz="4000" i="1" dirty="0" smtClean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en-US" sz="4000" b="1" i="1" dirty="0" smtClean="0"/>
                        <a:t>v</a:t>
                      </a:r>
                      <a:r>
                        <a:rPr lang="ru-RU" sz="1800" dirty="0" smtClean="0"/>
                        <a:t>  </a:t>
                      </a:r>
                      <a:endParaRPr lang="ru-RU" sz="18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aseline="0" dirty="0" smtClean="0"/>
                        <a:t> </a:t>
                      </a:r>
                      <a:endParaRPr lang="ru-RU" sz="4000" dirty="0"/>
                    </a:p>
                  </a:txBody>
                  <a:tcPr marL="91446" marR="9144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1688" y="5000625"/>
            <a:ext cx="1214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72375" y="5000625"/>
            <a:ext cx="1214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75" y="5006975"/>
            <a:ext cx="78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2063" y="5006975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43313" y="5006975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pic>
        <p:nvPicPr>
          <p:cNvPr id="15391" name="Picture 32" descr="http://im7-tub.yandex.net/i?id=136638269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92150"/>
            <a:ext cx="30956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Обратно пропорциональные величины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  - это две такие величины, если одна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увеличивается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(уменьшается)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, то другая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уменьшается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(увеличивается)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во столько же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388</TotalTime>
  <Words>359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Тест </vt:lpstr>
      <vt:lpstr>Тест </vt:lpstr>
      <vt:lpstr>Тест </vt:lpstr>
      <vt:lpstr>Проверка теста </vt:lpstr>
      <vt:lpstr>Автомобиль грузоподъемностью 8 т вывозит  с нивы зерно.  Сколько тонн зерна вывезет автомобиль,  если сделает … рейсов?</vt:lpstr>
      <vt:lpstr>Прямо пропорциональные величины</vt:lpstr>
      <vt:lpstr>Токарь получил заказ на изготовление 120 деталей.  С какой производительностью должен работать токарь,  чтобы выполнить заказ  за… часов?</vt:lpstr>
      <vt:lpstr>Обратно пропорциональные величины</vt:lpstr>
      <vt:lpstr>Определите являются ли пропорциональными величины</vt:lpstr>
      <vt:lpstr>Решите задачу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пропорции</dc:title>
  <dc:creator>User</dc:creator>
  <cp:lastModifiedBy>Венера Узбековна</cp:lastModifiedBy>
  <cp:revision>36</cp:revision>
  <dcterms:created xsi:type="dcterms:W3CDTF">2010-11-03T18:27:05Z</dcterms:created>
  <dcterms:modified xsi:type="dcterms:W3CDTF">2015-02-18T15:00:06Z</dcterms:modified>
</cp:coreProperties>
</file>