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57" r:id="rId3"/>
    <p:sldId id="256" r:id="rId4"/>
    <p:sldId id="270" r:id="rId5"/>
    <p:sldId id="282" r:id="rId6"/>
    <p:sldId id="269" r:id="rId7"/>
    <p:sldId id="281" r:id="rId8"/>
    <p:sldId id="283" r:id="rId9"/>
    <p:sldId id="259" r:id="rId10"/>
    <p:sldId id="272" r:id="rId11"/>
    <p:sldId id="276" r:id="rId12"/>
    <p:sldId id="277" r:id="rId13"/>
    <p:sldId id="285" r:id="rId14"/>
    <p:sldId id="284" r:id="rId15"/>
    <p:sldId id="266" r:id="rId16"/>
    <p:sldId id="274" r:id="rId17"/>
    <p:sldId id="287" r:id="rId18"/>
    <p:sldId id="268" r:id="rId19"/>
    <p:sldId id="265" r:id="rId20"/>
    <p:sldId id="258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A8530-B2B4-4C44-BA0D-2756886EECFB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974B6-B85C-4CA6-B7C7-66CE3963C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974B6-B85C-4CA6-B7C7-66CE3963C5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6;&#1072;&#1073;&#1086;&#1095;&#1080;&#1081;%20&#1089;&#1090;&#1086;&#1083;\4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GHI_1B_15_010A2d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6;&#1072;&#1073;&#1086;&#1095;&#1080;&#1081;%20&#1089;&#1090;&#1086;&#1083;\1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Работа4(конференция зима)\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45802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713" y="5949280"/>
            <a:ext cx="8712968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Calibri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Calibri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04575"/>
            <a:ext cx="79928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cap="all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Методическая разработка </a:t>
            </a: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урока </a:t>
            </a:r>
            <a:r>
              <a:rPr lang="ru-RU" sz="2200" b="1" cap="all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истории </a:t>
            </a: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200" b="1" cap="all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5 классе </a:t>
            </a:r>
            <a:br>
              <a:rPr lang="ru-RU" sz="2200" b="1" cap="all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cap="all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 Нашествие персидских войск на Элладу»</a:t>
            </a:r>
            <a:endParaRPr lang="ru-RU" sz="22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4" y="3212976"/>
            <a:ext cx="61178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Назарова Галина Ивановна</a:t>
            </a:r>
            <a:endParaRPr lang="ru-RU" sz="14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учитель истории и обществознания</a:t>
            </a:r>
            <a:endParaRPr lang="ru-RU" sz="1400" b="1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Муниципальное бюджетное образовательное учреждение «Шенкурская средняя общеобразовательная школа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800" b="1" dirty="0">
              <a:ea typeface="Times New Roman"/>
              <a:cs typeface="Times New Roman"/>
            </a:endParaRPr>
          </a:p>
          <a:p>
            <a:r>
              <a:rPr lang="ru-RU" b="1" dirty="0">
                <a:latin typeface="Times New Roman"/>
                <a:ea typeface="Times New Roman"/>
              </a:rPr>
              <a:t>г. Шенкурск Архангельской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4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7143800" cy="5726538"/>
          </a:xfrm>
          <a:prstGeom prst="rect">
            <a:avLst/>
          </a:prstGeom>
          <a:noFill/>
        </p:spPr>
      </p:pic>
      <p:pic>
        <p:nvPicPr>
          <p:cNvPr id="4" name="Рисунок 3" descr="http://dik.ru/images/photos/56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68580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714356"/>
            <a:ext cx="883786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16_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42918"/>
            <a:ext cx="5000660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714488"/>
            <a:ext cx="327820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«О путник, поведай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спартанцам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 нашей кончине: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Верны законам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своим, мы здесь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костьми полегли».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5143512"/>
            <a:ext cx="5793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Памятник спартанскому царю Леониду,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возглавившему греческое войско в битве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при Фермопилах.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k.ru/images/photos/56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14" y="438128"/>
            <a:ext cx="5500726" cy="603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IMG_5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649724" cy="5437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857892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Греческая триера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Gymnasium\History V\external\nowe tla\flat\10_3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46" cy="3899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4000504"/>
            <a:ext cx="57028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«Был слышен громкий крик: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«Вперед, сыны Эллады!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Спасайте Родину, спасайте жен,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детей своих, богов отцовских храмы,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гробницы предков: бой теперь – за все!»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8082" y="600076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Эсхил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C:\Documents and Settings\user\Рабочий стол\IMG_58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7166"/>
            <a:ext cx="3800153" cy="356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Новая папка\Salamin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913479" cy="478991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Новая папка\Salamin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6552866" cy="5307822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\Salamin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6552866" cy="5307822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Новая папка\Salamin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6667520" cy="540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HI_1B_15_010A2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857231"/>
            <a:ext cx="6786610" cy="5552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user\Рабочий стол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30769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571480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6286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Греко-персидские войны (500-478г.г. </a:t>
            </a:r>
            <a:r>
              <a:rPr lang="ru-RU" sz="2400" b="1" dirty="0" smtClean="0"/>
              <a:t>до н.э.) </a:t>
            </a:r>
            <a:endParaRPr lang="ru-RU" sz="2400" b="1" dirty="0"/>
          </a:p>
        </p:txBody>
      </p:sp>
      <p:pic>
        <p:nvPicPr>
          <p:cNvPr id="4" name="Picture 2" descr="C:\Documents and Settings\user\Рабочий стол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7143800" cy="572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k.ru/images/photos/56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0646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dik.ru/images/photos/56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90646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Цель: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ответить на вопрос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«Кто победит в войне?  Почему?»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Итоги войны.</a:t>
            </a:r>
          </a:p>
          <a:p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Греки отстояли свою независимость.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Вырос авторитет Афин.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3. Создан морской союз во главе с Афинами.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4. Персидским военным кораблям запрещен выход в Эгейское море.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5. Множество пленных и рабов.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ymnasium\History V\external\nowe tla\flat\10_3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57166"/>
            <a:ext cx="2143140" cy="1745928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Новая папка\Salamina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048" y="357166"/>
            <a:ext cx="1940291" cy="1571636"/>
          </a:xfrm>
          <a:prstGeom prst="rect">
            <a:avLst/>
          </a:prstGeom>
          <a:noFill/>
        </p:spPr>
      </p:pic>
      <p:pic>
        <p:nvPicPr>
          <p:cNvPr id="4" name="Рисунок 3" descr="http://dik.ru/images/photos/56_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643182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Рабочий стол\16_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2714620"/>
            <a:ext cx="1272617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428868"/>
            <a:ext cx="3916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«Был слышен громкий крик: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«Вперед, сыны Эллады!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Спасайте Родину, спасайте жен,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детей своих, богов отцовских храмы,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гробницы предков: бой теперь – за все!»    Эсхил.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C:\Documents and Settings\user\Рабочий стол\16_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429132"/>
            <a:ext cx="2060380" cy="179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3781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Домашнее задание:</a:t>
            </a: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Прочитайте параграф 35 и ответьте на вопросы с. 170.</a:t>
            </a:r>
          </a:p>
          <a:p>
            <a:pPr marL="342900" indent="-34290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(карта, даты, термины)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2.  Поработайте с датами. Придумайте и решите 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     аналогичную задачу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3. Составьте рассказ об одном из сражений греков с персами</a:t>
            </a:r>
          </a:p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 от имени участника этого сражения.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571480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Разгадайте путаницу.</a:t>
            </a:r>
          </a:p>
          <a:p>
            <a:pPr algn="ctr"/>
            <a:endParaRPr lang="ru-RU" sz="2400" b="1" dirty="0" smtClean="0"/>
          </a:p>
          <a:p>
            <a:r>
              <a:rPr lang="ru-RU" sz="2400" dirty="0" smtClean="0"/>
              <a:t>Переставьте буквы в словах, и у вас получится: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Город-государство в Южной Греции </a:t>
            </a:r>
            <a:r>
              <a:rPr lang="ru-RU" sz="2400" b="1" dirty="0" smtClean="0"/>
              <a:t>«САПТАР»- 1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Город-государство в Средней Греции </a:t>
            </a:r>
            <a:r>
              <a:rPr lang="ru-RU" sz="2400" b="1" dirty="0" smtClean="0"/>
              <a:t>«НИАФЫ»- 2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Тесно сомкнутая шеренга пехоты </a:t>
            </a:r>
            <a:r>
              <a:rPr lang="ru-RU" sz="2400" b="1" dirty="0" smtClean="0"/>
              <a:t>«НАЛАГАФ»- 3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Тяжеловооруженные пехотинцы, составляющие </a:t>
            </a:r>
          </a:p>
          <a:p>
            <a:pPr marL="342900" indent="-342900"/>
            <a:r>
              <a:rPr lang="ru-RU" sz="2400" dirty="0" smtClean="0"/>
              <a:t>    основу греческой армии </a:t>
            </a:r>
            <a:r>
              <a:rPr lang="ru-RU" sz="2400" b="1" dirty="0" smtClean="0"/>
              <a:t>«ТЫЛПОГИ»-4</a:t>
            </a:r>
          </a:p>
          <a:p>
            <a:pPr marL="342900" indent="-342900"/>
            <a:r>
              <a:rPr lang="ru-RU" sz="2400" dirty="0" smtClean="0"/>
              <a:t>5. Военачальник</a:t>
            </a:r>
            <a:r>
              <a:rPr lang="en-US" sz="2400" dirty="0" smtClean="0"/>
              <a:t> </a:t>
            </a:r>
            <a:r>
              <a:rPr lang="ru-RU" sz="2400" i="1" dirty="0" smtClean="0"/>
              <a:t>« по-гречески» </a:t>
            </a:r>
            <a:r>
              <a:rPr lang="ru-RU" sz="2400" b="1" dirty="0" smtClean="0"/>
              <a:t>«ГРАТЕСТ»-5</a:t>
            </a:r>
          </a:p>
          <a:p>
            <a:pPr marL="342900" indent="-342900"/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57224" y="4143380"/>
            <a:ext cx="190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 СПАРТА 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4143380"/>
            <a:ext cx="175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АФИНЫ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4143380"/>
            <a:ext cx="202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ФАЛАНГА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4714884"/>
            <a:ext cx="208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ГОПЛИТЫ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4714884"/>
            <a:ext cx="178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СТРАТЕГ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780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Тема: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Нашествие персидских войск на Элладу.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08" y="2571744"/>
            <a:ext cx="759515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Цель: 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ответить на вопрос: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«Кто победит в войне? Почему?»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 Итоги войны.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Задачи: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1. Показать на карте (контурной карте).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2. Читать схему.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3. Характеризовать  исторические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источники (письменные, вещественные).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4. Объяснять  термины.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5. Рассказать о событиях.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6.  Заполнять таблицу.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408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Выступая в Народном собрании, Фемистокл говорил: «Наша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родина-Эллада- разделена на десятки государств, которые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часто воюют друг с другом. Чтобы победить персов, греки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должны забыть взаимную вражду и объединиться»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C:\Documents and Settings\user\Рабочий стол\18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287683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4286256"/>
            <a:ext cx="4034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 именем  Фемистокла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связано создание афинского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военного флота.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500726" cy="5739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7937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: 1.Нанесите на контурной карте поход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войск Ксеркса.  2. Отметьте места сражений.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1"/>
            <a:ext cx="6934973" cy="5559141"/>
          </a:xfrm>
          <a:prstGeom prst="rect">
            <a:avLst/>
          </a:prstGeom>
          <a:noFill/>
        </p:spPr>
      </p:pic>
      <p:pic>
        <p:nvPicPr>
          <p:cNvPr id="3" name="Picture 3" descr="xerxe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0418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\Рабочий стол\IMG_58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168" y="3857628"/>
            <a:ext cx="2484832" cy="280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16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2000264" cy="4223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5000636"/>
            <a:ext cx="3118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Тяжеловооруженные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пехотинцы-гоплиты-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составляли основу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Греческой армии.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143512"/>
            <a:ext cx="2883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Воин персидской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гвардии, известной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как «бессмертные»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3" descr="C:\Documents and Settings\user\Рабочий стол\16_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642918"/>
            <a:ext cx="2286017" cy="397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499</Words>
  <Application>Microsoft Office PowerPoint</Application>
  <PresentationFormat>Экран (4:3)</PresentationFormat>
  <Paragraphs>95</Paragraphs>
  <Slides>23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 Узбековна</dc:creator>
  <cp:lastModifiedBy>Венера Узбековна</cp:lastModifiedBy>
  <cp:revision>62</cp:revision>
  <dcterms:modified xsi:type="dcterms:W3CDTF">2015-02-17T17:25:54Z</dcterms:modified>
</cp:coreProperties>
</file>