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00"/>
    <a:srgbClr val="080808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9050" y="1109663"/>
            <a:ext cx="9156700" cy="757237"/>
            <a:chOff x="0" y="0"/>
            <a:chExt cx="5768" cy="477"/>
          </a:xfrm>
        </p:grpSpPr>
        <p:sp>
          <p:nvSpPr>
            <p:cNvPr id="5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>
                <a:gd name="T0" fmla="*/ 0 w 414"/>
                <a:gd name="T1" fmla="*/ 11 h 108"/>
                <a:gd name="T2" fmla="*/ 24 w 414"/>
                <a:gd name="T3" fmla="*/ 11 h 108"/>
                <a:gd name="T4" fmla="*/ 156 w 414"/>
                <a:gd name="T5" fmla="*/ 2 h 108"/>
                <a:gd name="T6" fmla="*/ 288 w 414"/>
                <a:gd name="T7" fmla="*/ 23 h 108"/>
                <a:gd name="T8" fmla="*/ 384 w 414"/>
                <a:gd name="T9" fmla="*/ 53 h 108"/>
                <a:gd name="T10" fmla="*/ 411 w 414"/>
                <a:gd name="T11" fmla="*/ 74 h 108"/>
                <a:gd name="T12" fmla="*/ 405 w 414"/>
                <a:gd name="T13" fmla="*/ 104 h 108"/>
                <a:gd name="T14" fmla="*/ 363 w 414"/>
                <a:gd name="T15" fmla="*/ 101 h 108"/>
                <a:gd name="T16" fmla="*/ 294 w 414"/>
                <a:gd name="T17" fmla="*/ 77 h 108"/>
                <a:gd name="T18" fmla="*/ 174 w 414"/>
                <a:gd name="T19" fmla="*/ 50 h 108"/>
                <a:gd name="T20" fmla="*/ 72 w 414"/>
                <a:gd name="T21" fmla="*/ 62 h 108"/>
                <a:gd name="T22" fmla="*/ 36 w 414"/>
                <a:gd name="T23" fmla="*/ 59 h 108"/>
                <a:gd name="T24" fmla="*/ 0 w 414"/>
                <a:gd name="T25" fmla="*/ 11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>
                <a:gd name="T0" fmla="*/ 6 w 431"/>
                <a:gd name="T1" fmla="*/ 38 h 233"/>
                <a:gd name="T2" fmla="*/ 9 w 431"/>
                <a:gd name="T3" fmla="*/ 20 h 233"/>
                <a:gd name="T4" fmla="*/ 42 w 431"/>
                <a:gd name="T5" fmla="*/ 2 h 233"/>
                <a:gd name="T6" fmla="*/ 90 w 431"/>
                <a:gd name="T7" fmla="*/ 35 h 233"/>
                <a:gd name="T8" fmla="*/ 189 w 431"/>
                <a:gd name="T9" fmla="*/ 89 h 233"/>
                <a:gd name="T10" fmla="*/ 288 w 431"/>
                <a:gd name="T11" fmla="*/ 140 h 233"/>
                <a:gd name="T12" fmla="*/ 375 w 431"/>
                <a:gd name="T13" fmla="*/ 176 h 233"/>
                <a:gd name="T14" fmla="*/ 396 w 431"/>
                <a:gd name="T15" fmla="*/ 176 h 233"/>
                <a:gd name="T16" fmla="*/ 429 w 431"/>
                <a:gd name="T17" fmla="*/ 212 h 233"/>
                <a:gd name="T18" fmla="*/ 408 w 431"/>
                <a:gd name="T19" fmla="*/ 233 h 233"/>
                <a:gd name="T20" fmla="*/ 333 w 431"/>
                <a:gd name="T21" fmla="*/ 212 h 233"/>
                <a:gd name="T22" fmla="*/ 186 w 431"/>
                <a:gd name="T23" fmla="*/ 143 h 233"/>
                <a:gd name="T24" fmla="*/ 48 w 431"/>
                <a:gd name="T25" fmla="*/ 68 h 233"/>
                <a:gd name="T26" fmla="*/ 6 w 431"/>
                <a:gd name="T27" fmla="*/ 38 h 2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>
            <a:off x="20638" y="6161088"/>
            <a:ext cx="9169400" cy="138112"/>
            <a:chOff x="0" y="4032"/>
            <a:chExt cx="5776" cy="87"/>
          </a:xfrm>
        </p:grpSpPr>
        <p:sp>
          <p:nvSpPr>
            <p:cNvPr id="28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670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56702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78C4D2-6AAA-4675-8F12-6398BB7730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9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8F1FE-6199-4AEA-BBEE-2E2C0C654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0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768350"/>
            <a:ext cx="1943100" cy="53276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768350"/>
            <a:ext cx="5676900" cy="53276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FE86B-7A3B-40AD-935A-CCE71D2EA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0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8EE7C-FA13-4AF5-BB7C-B7D464931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95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E0A9C-74F7-4262-94C0-19F36F5DE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7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C4D7E-066A-45E3-A52D-52F27C6CA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69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6FE60-D43D-4AE7-843E-541272F58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69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F7831-51A2-4DB1-940E-0F6B870A3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33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49720-4DE9-42DA-BF7A-3346EB126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01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06FF0-4670-4F1A-85FE-9D6AE006F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18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E3A08-6A0C-44CE-AE93-3D1AC86B4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4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6700" cy="757238"/>
            <a:chOff x="0" y="0"/>
            <a:chExt cx="5768" cy="477"/>
          </a:xfrm>
        </p:grpSpPr>
        <p:sp>
          <p:nvSpPr>
            <p:cNvPr id="1036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>
                <a:gd name="T0" fmla="*/ 0 w 5763"/>
                <a:gd name="T1" fmla="*/ 450 h 477"/>
                <a:gd name="T2" fmla="*/ 3 w 5763"/>
                <a:gd name="T3" fmla="*/ 0 h 477"/>
                <a:gd name="T4" fmla="*/ 5763 w 5763"/>
                <a:gd name="T5" fmla="*/ 0 h 477"/>
                <a:gd name="T6" fmla="*/ 5763 w 5763"/>
                <a:gd name="T7" fmla="*/ 465 h 477"/>
                <a:gd name="T8" fmla="*/ 4821 w 5763"/>
                <a:gd name="T9" fmla="*/ 477 h 477"/>
                <a:gd name="T10" fmla="*/ 4326 w 5763"/>
                <a:gd name="T11" fmla="*/ 447 h 477"/>
                <a:gd name="T12" fmla="*/ 3783 w 5763"/>
                <a:gd name="T13" fmla="*/ 465 h 477"/>
                <a:gd name="T14" fmla="*/ 3417 w 5763"/>
                <a:gd name="T15" fmla="*/ 456 h 477"/>
                <a:gd name="T16" fmla="*/ 2973 w 5763"/>
                <a:gd name="T17" fmla="*/ 459 h 477"/>
                <a:gd name="T18" fmla="*/ 2451 w 5763"/>
                <a:gd name="T19" fmla="*/ 453 h 477"/>
                <a:gd name="T20" fmla="*/ 2289 w 5763"/>
                <a:gd name="T21" fmla="*/ 441 h 477"/>
                <a:gd name="T22" fmla="*/ 2010 w 5763"/>
                <a:gd name="T23" fmla="*/ 453 h 477"/>
                <a:gd name="T24" fmla="*/ 1827 w 5763"/>
                <a:gd name="T25" fmla="*/ 450 h 477"/>
                <a:gd name="T26" fmla="*/ 1215 w 5763"/>
                <a:gd name="T27" fmla="*/ 465 h 477"/>
                <a:gd name="T28" fmla="*/ 660 w 5763"/>
                <a:gd name="T29" fmla="*/ 456 h 477"/>
                <a:gd name="T30" fmla="*/ 0 w 5763"/>
                <a:gd name="T31" fmla="*/ 450 h 47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>
                <a:gd name="T0" fmla="*/ 8 w 256"/>
                <a:gd name="T1" fmla="*/ 190 h 253"/>
                <a:gd name="T2" fmla="*/ 71 w 256"/>
                <a:gd name="T3" fmla="*/ 115 h 253"/>
                <a:gd name="T4" fmla="*/ 203 w 256"/>
                <a:gd name="T5" fmla="*/ 16 h 253"/>
                <a:gd name="T6" fmla="*/ 251 w 256"/>
                <a:gd name="T7" fmla="*/ 19 h 253"/>
                <a:gd name="T8" fmla="*/ 236 w 256"/>
                <a:gd name="T9" fmla="*/ 46 h 253"/>
                <a:gd name="T10" fmla="*/ 176 w 256"/>
                <a:gd name="T11" fmla="*/ 82 h 253"/>
                <a:gd name="T12" fmla="*/ 92 w 256"/>
                <a:gd name="T13" fmla="*/ 154 h 253"/>
                <a:gd name="T14" fmla="*/ 23 w 256"/>
                <a:gd name="T15" fmla="*/ 247 h 253"/>
                <a:gd name="T16" fmla="*/ 8 w 256"/>
                <a:gd name="T17" fmla="*/ 190 h 2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5653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>
                <a:gd name="T0" fmla="*/ 0 w 708"/>
                <a:gd name="T1" fmla="*/ 432 h 459"/>
                <a:gd name="T2" fmla="*/ 0 w 708"/>
                <a:gd name="T3" fmla="*/ 453 h 459"/>
                <a:gd name="T4" fmla="*/ 72 w 708"/>
                <a:gd name="T5" fmla="*/ 324 h 459"/>
                <a:gd name="T6" fmla="*/ 198 w 708"/>
                <a:gd name="T7" fmla="*/ 201 h 459"/>
                <a:gd name="T8" fmla="*/ 366 w 708"/>
                <a:gd name="T9" fmla="*/ 102 h 459"/>
                <a:gd name="T10" fmla="*/ 531 w 708"/>
                <a:gd name="T11" fmla="*/ 36 h 459"/>
                <a:gd name="T12" fmla="*/ 609 w 708"/>
                <a:gd name="T13" fmla="*/ 0 h 459"/>
                <a:gd name="T14" fmla="*/ 708 w 708"/>
                <a:gd name="T15" fmla="*/ 3 h 459"/>
                <a:gd name="T16" fmla="*/ 591 w 708"/>
                <a:gd name="T17" fmla="*/ 66 h 459"/>
                <a:gd name="T18" fmla="*/ 417 w 708"/>
                <a:gd name="T19" fmla="*/ 126 h 459"/>
                <a:gd name="T20" fmla="*/ 237 w 708"/>
                <a:gd name="T21" fmla="*/ 231 h 459"/>
                <a:gd name="T22" fmla="*/ 117 w 708"/>
                <a:gd name="T23" fmla="*/ 345 h 459"/>
                <a:gd name="T24" fmla="*/ 51 w 708"/>
                <a:gd name="T25" fmla="*/ 459 h 459"/>
                <a:gd name="T26" fmla="*/ 0 w 708"/>
                <a:gd name="T27" fmla="*/ 453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>
                <a:gd name="T0" fmla="*/ 21 w 251"/>
                <a:gd name="T1" fmla="*/ 163 h 194"/>
                <a:gd name="T2" fmla="*/ 9 w 251"/>
                <a:gd name="T3" fmla="*/ 184 h 194"/>
                <a:gd name="T4" fmla="*/ 75 w 251"/>
                <a:gd name="T5" fmla="*/ 103 h 194"/>
                <a:gd name="T6" fmla="*/ 165 w 251"/>
                <a:gd name="T7" fmla="*/ 28 h 194"/>
                <a:gd name="T8" fmla="*/ 207 w 251"/>
                <a:gd name="T9" fmla="*/ 7 h 194"/>
                <a:gd name="T10" fmla="*/ 246 w 251"/>
                <a:gd name="T11" fmla="*/ 4 h 194"/>
                <a:gd name="T12" fmla="*/ 237 w 251"/>
                <a:gd name="T13" fmla="*/ 34 h 194"/>
                <a:gd name="T14" fmla="*/ 183 w 251"/>
                <a:gd name="T15" fmla="*/ 61 h 194"/>
                <a:gd name="T16" fmla="*/ 108 w 251"/>
                <a:gd name="T17" fmla="*/ 124 h 194"/>
                <a:gd name="T18" fmla="*/ 54 w 251"/>
                <a:gd name="T19" fmla="*/ 190 h 194"/>
                <a:gd name="T20" fmla="*/ 6 w 251"/>
                <a:gd name="T21" fmla="*/ 184 h 1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0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>
                <a:gd name="T0" fmla="*/ 99 w 159"/>
                <a:gd name="T1" fmla="*/ 0 h 72"/>
                <a:gd name="T2" fmla="*/ 15 w 159"/>
                <a:gd name="T3" fmla="*/ 36 h 72"/>
                <a:gd name="T4" fmla="*/ 6 w 159"/>
                <a:gd name="T5" fmla="*/ 60 h 72"/>
                <a:gd name="T6" fmla="*/ 36 w 159"/>
                <a:gd name="T7" fmla="*/ 69 h 72"/>
                <a:gd name="T8" fmla="*/ 87 w 159"/>
                <a:gd name="T9" fmla="*/ 42 h 72"/>
                <a:gd name="T10" fmla="*/ 159 w 159"/>
                <a:gd name="T11" fmla="*/ 0 h 72"/>
                <a:gd name="T12" fmla="*/ 99 w 159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>
                <a:gd name="T0" fmla="*/ 395 w 455"/>
                <a:gd name="T1" fmla="*/ 0 h 216"/>
                <a:gd name="T2" fmla="*/ 338 w 455"/>
                <a:gd name="T3" fmla="*/ 48 h 216"/>
                <a:gd name="T4" fmla="*/ 242 w 455"/>
                <a:gd name="T5" fmla="*/ 102 h 216"/>
                <a:gd name="T6" fmla="*/ 104 w 455"/>
                <a:gd name="T7" fmla="*/ 147 h 216"/>
                <a:gd name="T8" fmla="*/ 35 w 455"/>
                <a:gd name="T9" fmla="*/ 168 h 216"/>
                <a:gd name="T10" fmla="*/ 8 w 455"/>
                <a:gd name="T11" fmla="*/ 192 h 216"/>
                <a:gd name="T12" fmla="*/ 8 w 455"/>
                <a:gd name="T13" fmla="*/ 213 h 216"/>
                <a:gd name="T14" fmla="*/ 59 w 455"/>
                <a:gd name="T15" fmla="*/ 213 h 216"/>
                <a:gd name="T16" fmla="*/ 86 w 455"/>
                <a:gd name="T17" fmla="*/ 192 h 216"/>
                <a:gd name="T18" fmla="*/ 173 w 455"/>
                <a:gd name="T19" fmla="*/ 159 h 216"/>
                <a:gd name="T20" fmla="*/ 299 w 455"/>
                <a:gd name="T21" fmla="*/ 126 h 216"/>
                <a:gd name="T22" fmla="*/ 392 w 455"/>
                <a:gd name="T23" fmla="*/ 72 h 216"/>
                <a:gd name="T24" fmla="*/ 455 w 455"/>
                <a:gd name="T25" fmla="*/ 0 h 216"/>
                <a:gd name="T26" fmla="*/ 395 w 455"/>
                <a:gd name="T27" fmla="*/ 0 h 2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>
                <a:gd name="T0" fmla="*/ 0 w 414"/>
                <a:gd name="T1" fmla="*/ 11 h 108"/>
                <a:gd name="T2" fmla="*/ 24 w 414"/>
                <a:gd name="T3" fmla="*/ 11 h 108"/>
                <a:gd name="T4" fmla="*/ 156 w 414"/>
                <a:gd name="T5" fmla="*/ 2 h 108"/>
                <a:gd name="T6" fmla="*/ 288 w 414"/>
                <a:gd name="T7" fmla="*/ 23 h 108"/>
                <a:gd name="T8" fmla="*/ 384 w 414"/>
                <a:gd name="T9" fmla="*/ 53 h 108"/>
                <a:gd name="T10" fmla="*/ 411 w 414"/>
                <a:gd name="T11" fmla="*/ 74 h 108"/>
                <a:gd name="T12" fmla="*/ 405 w 414"/>
                <a:gd name="T13" fmla="*/ 104 h 108"/>
                <a:gd name="T14" fmla="*/ 363 w 414"/>
                <a:gd name="T15" fmla="*/ 101 h 108"/>
                <a:gd name="T16" fmla="*/ 294 w 414"/>
                <a:gd name="T17" fmla="*/ 77 h 108"/>
                <a:gd name="T18" fmla="*/ 174 w 414"/>
                <a:gd name="T19" fmla="*/ 50 h 108"/>
                <a:gd name="T20" fmla="*/ 72 w 414"/>
                <a:gd name="T21" fmla="*/ 62 h 108"/>
                <a:gd name="T22" fmla="*/ 36 w 414"/>
                <a:gd name="T23" fmla="*/ 59 h 108"/>
                <a:gd name="T24" fmla="*/ 0 w 414"/>
                <a:gd name="T25" fmla="*/ 11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>
                <a:gd name="T0" fmla="*/ 42 w 520"/>
                <a:gd name="T1" fmla="*/ 0 h 225"/>
                <a:gd name="T2" fmla="*/ 12 w 520"/>
                <a:gd name="T3" fmla="*/ 24 h 225"/>
                <a:gd name="T4" fmla="*/ 114 w 520"/>
                <a:gd name="T5" fmla="*/ 54 h 225"/>
                <a:gd name="T6" fmla="*/ 240 w 520"/>
                <a:gd name="T7" fmla="*/ 117 h 225"/>
                <a:gd name="T8" fmla="*/ 333 w 520"/>
                <a:gd name="T9" fmla="*/ 153 h 225"/>
                <a:gd name="T10" fmla="*/ 438 w 520"/>
                <a:gd name="T11" fmla="*/ 219 h 225"/>
                <a:gd name="T12" fmla="*/ 426 w 520"/>
                <a:gd name="T13" fmla="*/ 192 h 225"/>
                <a:gd name="T14" fmla="*/ 441 w 520"/>
                <a:gd name="T15" fmla="*/ 180 h 225"/>
                <a:gd name="T16" fmla="*/ 519 w 520"/>
                <a:gd name="T17" fmla="*/ 216 h 225"/>
                <a:gd name="T18" fmla="*/ 450 w 520"/>
                <a:gd name="T19" fmla="*/ 162 h 225"/>
                <a:gd name="T20" fmla="*/ 381 w 520"/>
                <a:gd name="T21" fmla="*/ 135 h 225"/>
                <a:gd name="T22" fmla="*/ 285 w 520"/>
                <a:gd name="T23" fmla="*/ 84 h 225"/>
                <a:gd name="T24" fmla="*/ 186 w 520"/>
                <a:gd name="T25" fmla="*/ 18 h 225"/>
                <a:gd name="T26" fmla="*/ 123 w 520"/>
                <a:gd name="T27" fmla="*/ 0 h 225"/>
                <a:gd name="T28" fmla="*/ 42 w 520"/>
                <a:gd name="T29" fmla="*/ 0 h 2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>
                <a:gd name="T0" fmla="*/ 6 w 431"/>
                <a:gd name="T1" fmla="*/ 38 h 233"/>
                <a:gd name="T2" fmla="*/ 9 w 431"/>
                <a:gd name="T3" fmla="*/ 20 h 233"/>
                <a:gd name="T4" fmla="*/ 42 w 431"/>
                <a:gd name="T5" fmla="*/ 2 h 233"/>
                <a:gd name="T6" fmla="*/ 90 w 431"/>
                <a:gd name="T7" fmla="*/ 35 h 233"/>
                <a:gd name="T8" fmla="*/ 189 w 431"/>
                <a:gd name="T9" fmla="*/ 89 h 233"/>
                <a:gd name="T10" fmla="*/ 288 w 431"/>
                <a:gd name="T11" fmla="*/ 140 h 233"/>
                <a:gd name="T12" fmla="*/ 375 w 431"/>
                <a:gd name="T13" fmla="*/ 176 h 233"/>
                <a:gd name="T14" fmla="*/ 396 w 431"/>
                <a:gd name="T15" fmla="*/ 176 h 233"/>
                <a:gd name="T16" fmla="*/ 429 w 431"/>
                <a:gd name="T17" fmla="*/ 212 h 233"/>
                <a:gd name="T18" fmla="*/ 408 w 431"/>
                <a:gd name="T19" fmla="*/ 233 h 233"/>
                <a:gd name="T20" fmla="*/ 333 w 431"/>
                <a:gd name="T21" fmla="*/ 212 h 233"/>
                <a:gd name="T22" fmla="*/ 186 w 431"/>
                <a:gd name="T23" fmla="*/ 143 h 233"/>
                <a:gd name="T24" fmla="*/ 48 w 431"/>
                <a:gd name="T25" fmla="*/ 68 h 233"/>
                <a:gd name="T26" fmla="*/ 6 w 431"/>
                <a:gd name="T27" fmla="*/ 38 h 23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>
                <a:gd name="T0" fmla="*/ 2 w 396"/>
                <a:gd name="T1" fmla="*/ 9 h 227"/>
                <a:gd name="T2" fmla="*/ 53 w 396"/>
                <a:gd name="T3" fmla="*/ 66 h 227"/>
                <a:gd name="T4" fmla="*/ 176 w 396"/>
                <a:gd name="T5" fmla="*/ 132 h 227"/>
                <a:gd name="T6" fmla="*/ 293 w 396"/>
                <a:gd name="T7" fmla="*/ 189 h 227"/>
                <a:gd name="T8" fmla="*/ 341 w 396"/>
                <a:gd name="T9" fmla="*/ 222 h 227"/>
                <a:gd name="T10" fmla="*/ 377 w 396"/>
                <a:gd name="T11" fmla="*/ 219 h 227"/>
                <a:gd name="T12" fmla="*/ 377 w 396"/>
                <a:gd name="T13" fmla="*/ 180 h 227"/>
                <a:gd name="T14" fmla="*/ 260 w 396"/>
                <a:gd name="T15" fmla="*/ 126 h 227"/>
                <a:gd name="T16" fmla="*/ 113 w 396"/>
                <a:gd name="T17" fmla="*/ 51 h 227"/>
                <a:gd name="T18" fmla="*/ 41 w 396"/>
                <a:gd name="T19" fmla="*/ 9 h 227"/>
                <a:gd name="T20" fmla="*/ 2 w 396"/>
                <a:gd name="T21" fmla="*/ 9 h 2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>
                <a:gd name="T0" fmla="*/ 3 w 516"/>
                <a:gd name="T1" fmla="*/ 10 h 223"/>
                <a:gd name="T2" fmla="*/ 105 w 516"/>
                <a:gd name="T3" fmla="*/ 97 h 223"/>
                <a:gd name="T4" fmla="*/ 243 w 516"/>
                <a:gd name="T5" fmla="*/ 178 h 223"/>
                <a:gd name="T6" fmla="*/ 357 w 516"/>
                <a:gd name="T7" fmla="*/ 217 h 223"/>
                <a:gd name="T8" fmla="*/ 498 w 516"/>
                <a:gd name="T9" fmla="*/ 214 h 223"/>
                <a:gd name="T10" fmla="*/ 468 w 516"/>
                <a:gd name="T11" fmla="*/ 187 h 223"/>
                <a:gd name="T12" fmla="*/ 309 w 516"/>
                <a:gd name="T13" fmla="*/ 136 h 223"/>
                <a:gd name="T14" fmla="*/ 123 w 516"/>
                <a:gd name="T15" fmla="*/ 34 h 223"/>
                <a:gd name="T16" fmla="*/ 3 w 516"/>
                <a:gd name="T17" fmla="*/ 10 h 2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>
                <a:gd name="T0" fmla="*/ 69 w 414"/>
                <a:gd name="T1" fmla="*/ 60 h 100"/>
                <a:gd name="T2" fmla="*/ 12 w 414"/>
                <a:gd name="T3" fmla="*/ 42 h 100"/>
                <a:gd name="T4" fmla="*/ 3 w 414"/>
                <a:gd name="T5" fmla="*/ 15 h 100"/>
                <a:gd name="T6" fmla="*/ 30 w 414"/>
                <a:gd name="T7" fmla="*/ 0 h 100"/>
                <a:gd name="T8" fmla="*/ 117 w 414"/>
                <a:gd name="T9" fmla="*/ 18 h 100"/>
                <a:gd name="T10" fmla="*/ 243 w 414"/>
                <a:gd name="T11" fmla="*/ 48 h 100"/>
                <a:gd name="T12" fmla="*/ 387 w 414"/>
                <a:gd name="T13" fmla="*/ 48 h 100"/>
                <a:gd name="T14" fmla="*/ 408 w 414"/>
                <a:gd name="T15" fmla="*/ 54 h 100"/>
                <a:gd name="T16" fmla="*/ 381 w 414"/>
                <a:gd name="T17" fmla="*/ 87 h 100"/>
                <a:gd name="T18" fmla="*/ 318 w 414"/>
                <a:gd name="T19" fmla="*/ 99 h 100"/>
                <a:gd name="T20" fmla="*/ 195 w 414"/>
                <a:gd name="T21" fmla="*/ 93 h 100"/>
                <a:gd name="T22" fmla="*/ 69 w 414"/>
                <a:gd name="T23" fmla="*/ 60 h 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>
                <a:gd name="T0" fmla="*/ 3 w 150"/>
                <a:gd name="T1" fmla="*/ 67 h 72"/>
                <a:gd name="T2" fmla="*/ 84 w 150"/>
                <a:gd name="T3" fmla="*/ 19 h 72"/>
                <a:gd name="T4" fmla="*/ 123 w 150"/>
                <a:gd name="T5" fmla="*/ 1 h 72"/>
                <a:gd name="T6" fmla="*/ 150 w 150"/>
                <a:gd name="T7" fmla="*/ 22 h 72"/>
                <a:gd name="T8" fmla="*/ 123 w 150"/>
                <a:gd name="T9" fmla="*/ 55 h 72"/>
                <a:gd name="T10" fmla="*/ 90 w 150"/>
                <a:gd name="T11" fmla="*/ 70 h 72"/>
                <a:gd name="T12" fmla="*/ 0 w 150"/>
                <a:gd name="T13" fmla="*/ 67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>
                <a:gd name="T0" fmla="*/ 1 w 148"/>
                <a:gd name="T1" fmla="*/ 69 h 91"/>
                <a:gd name="T2" fmla="*/ 25 w 148"/>
                <a:gd name="T3" fmla="*/ 51 h 91"/>
                <a:gd name="T4" fmla="*/ 100 w 148"/>
                <a:gd name="T5" fmla="*/ 9 h 91"/>
                <a:gd name="T6" fmla="*/ 133 w 148"/>
                <a:gd name="T7" fmla="*/ 3 h 91"/>
                <a:gd name="T8" fmla="*/ 136 w 148"/>
                <a:gd name="T9" fmla="*/ 27 h 91"/>
                <a:gd name="T10" fmla="*/ 61 w 148"/>
                <a:gd name="T11" fmla="*/ 75 h 91"/>
                <a:gd name="T12" fmla="*/ 19 w 148"/>
                <a:gd name="T13" fmla="*/ 90 h 91"/>
                <a:gd name="T14" fmla="*/ 1 w 148"/>
                <a:gd name="T15" fmla="*/ 69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>
                <a:gd name="T0" fmla="*/ 172 w 938"/>
                <a:gd name="T1" fmla="*/ 86 h 158"/>
                <a:gd name="T2" fmla="*/ 61 w 938"/>
                <a:gd name="T3" fmla="*/ 137 h 158"/>
                <a:gd name="T4" fmla="*/ 16 w 938"/>
                <a:gd name="T5" fmla="*/ 155 h 158"/>
                <a:gd name="T6" fmla="*/ 7 w 938"/>
                <a:gd name="T7" fmla="*/ 122 h 158"/>
                <a:gd name="T8" fmla="*/ 58 w 938"/>
                <a:gd name="T9" fmla="*/ 80 h 158"/>
                <a:gd name="T10" fmla="*/ 172 w 938"/>
                <a:gd name="T11" fmla="*/ 38 h 158"/>
                <a:gd name="T12" fmla="*/ 304 w 938"/>
                <a:gd name="T13" fmla="*/ 11 h 158"/>
                <a:gd name="T14" fmla="*/ 463 w 938"/>
                <a:gd name="T15" fmla="*/ 2 h 158"/>
                <a:gd name="T16" fmla="*/ 631 w 938"/>
                <a:gd name="T17" fmla="*/ 23 h 158"/>
                <a:gd name="T18" fmla="*/ 796 w 938"/>
                <a:gd name="T19" fmla="*/ 53 h 158"/>
                <a:gd name="T20" fmla="*/ 841 w 938"/>
                <a:gd name="T21" fmla="*/ 47 h 158"/>
                <a:gd name="T22" fmla="*/ 907 w 938"/>
                <a:gd name="T23" fmla="*/ 71 h 158"/>
                <a:gd name="T24" fmla="*/ 919 w 938"/>
                <a:gd name="T25" fmla="*/ 101 h 158"/>
                <a:gd name="T26" fmla="*/ 793 w 938"/>
                <a:gd name="T27" fmla="*/ 98 h 158"/>
                <a:gd name="T28" fmla="*/ 634 w 938"/>
                <a:gd name="T29" fmla="*/ 62 h 158"/>
                <a:gd name="T30" fmla="*/ 439 w 938"/>
                <a:gd name="T31" fmla="*/ 38 h 158"/>
                <a:gd name="T32" fmla="*/ 238 w 938"/>
                <a:gd name="T33" fmla="*/ 59 h 158"/>
                <a:gd name="T34" fmla="*/ 172 w 938"/>
                <a:gd name="T35" fmla="*/ 86 h 1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1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>
                <a:gd name="T0" fmla="*/ 18 w 372"/>
                <a:gd name="T1" fmla="*/ 47 h 98"/>
                <a:gd name="T2" fmla="*/ 141 w 372"/>
                <a:gd name="T3" fmla="*/ 17 h 98"/>
                <a:gd name="T4" fmla="*/ 246 w 372"/>
                <a:gd name="T5" fmla="*/ 2 h 98"/>
                <a:gd name="T6" fmla="*/ 351 w 372"/>
                <a:gd name="T7" fmla="*/ 5 h 98"/>
                <a:gd name="T8" fmla="*/ 372 w 372"/>
                <a:gd name="T9" fmla="*/ 23 h 98"/>
                <a:gd name="T10" fmla="*/ 354 w 372"/>
                <a:gd name="T11" fmla="*/ 44 h 98"/>
                <a:gd name="T12" fmla="*/ 264 w 372"/>
                <a:gd name="T13" fmla="*/ 50 h 98"/>
                <a:gd name="T14" fmla="*/ 168 w 372"/>
                <a:gd name="T15" fmla="*/ 53 h 98"/>
                <a:gd name="T16" fmla="*/ 72 w 372"/>
                <a:gd name="T17" fmla="*/ 77 h 98"/>
                <a:gd name="T18" fmla="*/ 15 w 372"/>
                <a:gd name="T19" fmla="*/ 95 h 98"/>
                <a:gd name="T20" fmla="*/ 0 w 372"/>
                <a:gd name="T21" fmla="*/ 56 h 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5667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>
                <a:gd name="T0" fmla="*/ 0 w 318"/>
                <a:gd name="T1" fmla="*/ 158 h 158"/>
                <a:gd name="T2" fmla="*/ 12 w 318"/>
                <a:gd name="T3" fmla="*/ 137 h 158"/>
                <a:gd name="T4" fmla="*/ 162 w 318"/>
                <a:gd name="T5" fmla="*/ 71 h 158"/>
                <a:gd name="T6" fmla="*/ 249 w 318"/>
                <a:gd name="T7" fmla="*/ 20 h 158"/>
                <a:gd name="T8" fmla="*/ 285 w 318"/>
                <a:gd name="T9" fmla="*/ 2 h 158"/>
                <a:gd name="T10" fmla="*/ 309 w 318"/>
                <a:gd name="T11" fmla="*/ 11 h 158"/>
                <a:gd name="T12" fmla="*/ 303 w 318"/>
                <a:gd name="T13" fmla="*/ 47 h 158"/>
                <a:gd name="T14" fmla="*/ 219 w 318"/>
                <a:gd name="T15" fmla="*/ 89 h 158"/>
                <a:gd name="T16" fmla="*/ 108 w 318"/>
                <a:gd name="T17" fmla="*/ 140 h 158"/>
                <a:gd name="T18" fmla="*/ 57 w 318"/>
                <a:gd name="T19" fmla="*/ 152 h 158"/>
                <a:gd name="T20" fmla="*/ 0 w 318"/>
                <a:gd name="T21" fmla="*/ 15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>
                <a:gd name="T0" fmla="*/ 3 w 380"/>
                <a:gd name="T1" fmla="*/ 165 h 174"/>
                <a:gd name="T2" fmla="*/ 129 w 380"/>
                <a:gd name="T3" fmla="*/ 93 h 174"/>
                <a:gd name="T4" fmla="*/ 261 w 380"/>
                <a:gd name="T5" fmla="*/ 30 h 174"/>
                <a:gd name="T6" fmla="*/ 351 w 380"/>
                <a:gd name="T7" fmla="*/ 0 h 174"/>
                <a:gd name="T8" fmla="*/ 378 w 380"/>
                <a:gd name="T9" fmla="*/ 27 h 174"/>
                <a:gd name="T10" fmla="*/ 336 w 380"/>
                <a:gd name="T11" fmla="*/ 51 h 174"/>
                <a:gd name="T12" fmla="*/ 291 w 380"/>
                <a:gd name="T13" fmla="*/ 60 h 174"/>
                <a:gd name="T14" fmla="*/ 240 w 380"/>
                <a:gd name="T15" fmla="*/ 75 h 174"/>
                <a:gd name="T16" fmla="*/ 189 w 380"/>
                <a:gd name="T17" fmla="*/ 120 h 174"/>
                <a:gd name="T18" fmla="*/ 102 w 380"/>
                <a:gd name="T19" fmla="*/ 174 h 174"/>
                <a:gd name="T20" fmla="*/ 0 w 380"/>
                <a:gd name="T21" fmla="*/ 162 h 1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4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>
                <a:gd name="T0" fmla="*/ 84 w 523"/>
                <a:gd name="T1" fmla="*/ 11 h 69"/>
                <a:gd name="T2" fmla="*/ 27 w 523"/>
                <a:gd name="T3" fmla="*/ 5 h 69"/>
                <a:gd name="T4" fmla="*/ 9 w 523"/>
                <a:gd name="T5" fmla="*/ 35 h 69"/>
                <a:gd name="T6" fmla="*/ 81 w 523"/>
                <a:gd name="T7" fmla="*/ 56 h 69"/>
                <a:gd name="T8" fmla="*/ 255 w 523"/>
                <a:gd name="T9" fmla="*/ 68 h 69"/>
                <a:gd name="T10" fmla="*/ 432 w 523"/>
                <a:gd name="T11" fmla="*/ 50 h 69"/>
                <a:gd name="T12" fmla="*/ 513 w 523"/>
                <a:gd name="T13" fmla="*/ 5 h 69"/>
                <a:gd name="T14" fmla="*/ 372 w 523"/>
                <a:gd name="T15" fmla="*/ 20 h 69"/>
                <a:gd name="T16" fmla="*/ 141 w 523"/>
                <a:gd name="T17" fmla="*/ 14 h 69"/>
                <a:gd name="T18" fmla="*/ 84 w 523"/>
                <a:gd name="T19" fmla="*/ 11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5670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>
                <a:gd name="T0" fmla="*/ 23 w 537"/>
                <a:gd name="T1" fmla="*/ 6 h 120"/>
                <a:gd name="T2" fmla="*/ 188 w 537"/>
                <a:gd name="T3" fmla="*/ 3 h 120"/>
                <a:gd name="T4" fmla="*/ 323 w 537"/>
                <a:gd name="T5" fmla="*/ 27 h 120"/>
                <a:gd name="T6" fmla="*/ 464 w 537"/>
                <a:gd name="T7" fmla="*/ 69 h 120"/>
                <a:gd name="T8" fmla="*/ 521 w 537"/>
                <a:gd name="T9" fmla="*/ 90 h 120"/>
                <a:gd name="T10" fmla="*/ 533 w 537"/>
                <a:gd name="T11" fmla="*/ 105 h 120"/>
                <a:gd name="T12" fmla="*/ 497 w 537"/>
                <a:gd name="T13" fmla="*/ 120 h 120"/>
                <a:gd name="T14" fmla="*/ 452 w 537"/>
                <a:gd name="T15" fmla="*/ 108 h 120"/>
                <a:gd name="T16" fmla="*/ 350 w 537"/>
                <a:gd name="T17" fmla="*/ 72 h 120"/>
                <a:gd name="T18" fmla="*/ 158 w 537"/>
                <a:gd name="T19" fmla="*/ 39 h 120"/>
                <a:gd name="T20" fmla="*/ 50 w 537"/>
                <a:gd name="T21" fmla="*/ 39 h 120"/>
                <a:gd name="T22" fmla="*/ 23 w 537"/>
                <a:gd name="T23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671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>
                <a:gd name="T0" fmla="*/ 800 w 800"/>
                <a:gd name="T1" fmla="*/ 24 h 143"/>
                <a:gd name="T2" fmla="*/ 782 w 800"/>
                <a:gd name="T3" fmla="*/ 15 h 143"/>
                <a:gd name="T4" fmla="*/ 659 w 800"/>
                <a:gd name="T5" fmla="*/ 63 h 143"/>
                <a:gd name="T6" fmla="*/ 500 w 800"/>
                <a:gd name="T7" fmla="*/ 84 h 143"/>
                <a:gd name="T8" fmla="*/ 326 w 800"/>
                <a:gd name="T9" fmla="*/ 69 h 143"/>
                <a:gd name="T10" fmla="*/ 98 w 800"/>
                <a:gd name="T11" fmla="*/ 21 h 143"/>
                <a:gd name="T12" fmla="*/ 11 w 800"/>
                <a:gd name="T13" fmla="*/ 6 h 143"/>
                <a:gd name="T14" fmla="*/ 32 w 800"/>
                <a:gd name="T15" fmla="*/ 60 h 143"/>
                <a:gd name="T16" fmla="*/ 155 w 800"/>
                <a:gd name="T17" fmla="*/ 96 h 143"/>
                <a:gd name="T18" fmla="*/ 410 w 800"/>
                <a:gd name="T19" fmla="*/ 138 h 143"/>
                <a:gd name="T20" fmla="*/ 596 w 800"/>
                <a:gd name="T21" fmla="*/ 129 h 143"/>
                <a:gd name="T22" fmla="*/ 737 w 800"/>
                <a:gd name="T23" fmla="*/ 90 h 143"/>
                <a:gd name="T24" fmla="*/ 788 w 800"/>
                <a:gd name="T25" fmla="*/ 69 h 143"/>
                <a:gd name="T26" fmla="*/ 800 w 800"/>
                <a:gd name="T27" fmla="*/ 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>
                <a:gd name="T0" fmla="*/ 402 w 402"/>
                <a:gd name="T1" fmla="*/ 0 h 115"/>
                <a:gd name="T2" fmla="*/ 384 w 402"/>
                <a:gd name="T3" fmla="*/ 12 h 115"/>
                <a:gd name="T4" fmla="*/ 276 w 402"/>
                <a:gd name="T5" fmla="*/ 51 h 115"/>
                <a:gd name="T6" fmla="*/ 165 w 402"/>
                <a:gd name="T7" fmla="*/ 66 h 115"/>
                <a:gd name="T8" fmla="*/ 51 w 402"/>
                <a:gd name="T9" fmla="*/ 57 h 115"/>
                <a:gd name="T10" fmla="*/ 15 w 402"/>
                <a:gd name="T11" fmla="*/ 54 h 115"/>
                <a:gd name="T12" fmla="*/ 3 w 402"/>
                <a:gd name="T13" fmla="*/ 69 h 115"/>
                <a:gd name="T14" fmla="*/ 9 w 402"/>
                <a:gd name="T15" fmla="*/ 93 h 115"/>
                <a:gd name="T16" fmla="*/ 54 w 402"/>
                <a:gd name="T17" fmla="*/ 102 h 115"/>
                <a:gd name="T18" fmla="*/ 198 w 402"/>
                <a:gd name="T19" fmla="*/ 111 h 115"/>
                <a:gd name="T20" fmla="*/ 336 w 402"/>
                <a:gd name="T21" fmla="*/ 75 h 115"/>
                <a:gd name="T22" fmla="*/ 375 w 402"/>
                <a:gd name="T23" fmla="*/ 54 h 115"/>
                <a:gd name="T24" fmla="*/ 402 w 402"/>
                <a:gd name="T25" fmla="*/ 0 h 1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27" name="Group 25"/>
          <p:cNvGrpSpPr>
            <a:grpSpLocks/>
          </p:cNvGrpSpPr>
          <p:nvPr/>
        </p:nvGrpSpPr>
        <p:grpSpPr bwMode="auto">
          <a:xfrm>
            <a:off x="0" y="6180138"/>
            <a:ext cx="9169400" cy="138112"/>
            <a:chOff x="0" y="4032"/>
            <a:chExt cx="5776" cy="87"/>
          </a:xfrm>
        </p:grpSpPr>
        <p:sp>
          <p:nvSpPr>
            <p:cNvPr id="1033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>
                <a:gd name="T0" fmla="*/ 165 w 1735"/>
                <a:gd name="T1" fmla="*/ 6 h 72"/>
                <a:gd name="T2" fmla="*/ 450 w 1735"/>
                <a:gd name="T3" fmla="*/ 3 h 72"/>
                <a:gd name="T4" fmla="*/ 714 w 1735"/>
                <a:gd name="T5" fmla="*/ 12 h 72"/>
                <a:gd name="T6" fmla="*/ 957 w 1735"/>
                <a:gd name="T7" fmla="*/ 24 h 72"/>
                <a:gd name="T8" fmla="*/ 1173 w 1735"/>
                <a:gd name="T9" fmla="*/ 24 h 72"/>
                <a:gd name="T10" fmla="*/ 1473 w 1735"/>
                <a:gd name="T11" fmla="*/ 15 h 72"/>
                <a:gd name="T12" fmla="*/ 1617 w 1735"/>
                <a:gd name="T13" fmla="*/ 0 h 72"/>
                <a:gd name="T14" fmla="*/ 1719 w 1735"/>
                <a:gd name="T15" fmla="*/ 15 h 72"/>
                <a:gd name="T16" fmla="*/ 1716 w 1735"/>
                <a:gd name="T17" fmla="*/ 66 h 72"/>
                <a:gd name="T18" fmla="*/ 1632 w 1735"/>
                <a:gd name="T19" fmla="*/ 51 h 72"/>
                <a:gd name="T20" fmla="*/ 1407 w 1735"/>
                <a:gd name="T21" fmla="*/ 51 h 72"/>
                <a:gd name="T22" fmla="*/ 1191 w 1735"/>
                <a:gd name="T23" fmla="*/ 48 h 72"/>
                <a:gd name="T24" fmla="*/ 870 w 1735"/>
                <a:gd name="T25" fmla="*/ 60 h 72"/>
                <a:gd name="T26" fmla="*/ 492 w 1735"/>
                <a:gd name="T27" fmla="*/ 48 h 72"/>
                <a:gd name="T28" fmla="*/ 291 w 1735"/>
                <a:gd name="T29" fmla="*/ 27 h 72"/>
                <a:gd name="T30" fmla="*/ 21 w 1735"/>
                <a:gd name="T31" fmla="*/ 36 h 72"/>
                <a:gd name="T32" fmla="*/ 165 w 1735"/>
                <a:gd name="T33" fmla="*/ 6 h 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>
                <a:gd name="T0" fmla="*/ 2641 w 2655"/>
                <a:gd name="T1" fmla="*/ 6 h 60"/>
                <a:gd name="T2" fmla="*/ 2620 w 2655"/>
                <a:gd name="T3" fmla="*/ 30 h 60"/>
                <a:gd name="T4" fmla="*/ 2368 w 2655"/>
                <a:gd name="T5" fmla="*/ 45 h 60"/>
                <a:gd name="T6" fmla="*/ 2023 w 2655"/>
                <a:gd name="T7" fmla="*/ 60 h 60"/>
                <a:gd name="T8" fmla="*/ 1786 w 2655"/>
                <a:gd name="T9" fmla="*/ 48 h 60"/>
                <a:gd name="T10" fmla="*/ 1525 w 2655"/>
                <a:gd name="T11" fmla="*/ 36 h 60"/>
                <a:gd name="T12" fmla="*/ 1195 w 2655"/>
                <a:gd name="T13" fmla="*/ 45 h 60"/>
                <a:gd name="T14" fmla="*/ 817 w 2655"/>
                <a:gd name="T15" fmla="*/ 39 h 60"/>
                <a:gd name="T16" fmla="*/ 499 w 2655"/>
                <a:gd name="T17" fmla="*/ 27 h 60"/>
                <a:gd name="T18" fmla="*/ 136 w 2655"/>
                <a:gd name="T19" fmla="*/ 39 h 60"/>
                <a:gd name="T20" fmla="*/ 10 w 2655"/>
                <a:gd name="T21" fmla="*/ 33 h 60"/>
                <a:gd name="T22" fmla="*/ 76 w 2655"/>
                <a:gd name="T23" fmla="*/ 24 h 60"/>
                <a:gd name="T24" fmla="*/ 310 w 2655"/>
                <a:gd name="T25" fmla="*/ 18 h 60"/>
                <a:gd name="T26" fmla="*/ 544 w 2655"/>
                <a:gd name="T27" fmla="*/ 0 h 60"/>
                <a:gd name="T28" fmla="*/ 853 w 2655"/>
                <a:gd name="T29" fmla="*/ 21 h 60"/>
                <a:gd name="T30" fmla="*/ 1114 w 2655"/>
                <a:gd name="T31" fmla="*/ 21 h 60"/>
                <a:gd name="T32" fmla="*/ 1399 w 2655"/>
                <a:gd name="T33" fmla="*/ 3 h 60"/>
                <a:gd name="T34" fmla="*/ 1588 w 2655"/>
                <a:gd name="T35" fmla="*/ 9 h 60"/>
                <a:gd name="T36" fmla="*/ 1807 w 2655"/>
                <a:gd name="T37" fmla="*/ 21 h 60"/>
                <a:gd name="T38" fmla="*/ 2035 w 2655"/>
                <a:gd name="T39" fmla="*/ 12 h 60"/>
                <a:gd name="T40" fmla="*/ 2290 w 2655"/>
                <a:gd name="T41" fmla="*/ 18 h 60"/>
                <a:gd name="T42" fmla="*/ 2596 w 2655"/>
                <a:gd name="T43" fmla="*/ 3 h 60"/>
                <a:gd name="T44" fmla="*/ 2641 w 2655"/>
                <a:gd name="T45" fmla="*/ 6 h 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>
                <a:gd name="T0" fmla="*/ 1893 w 2041"/>
                <a:gd name="T1" fmla="*/ 39 h 62"/>
                <a:gd name="T2" fmla="*/ 1578 w 2041"/>
                <a:gd name="T3" fmla="*/ 45 h 62"/>
                <a:gd name="T4" fmla="*/ 1011 w 2041"/>
                <a:gd name="T5" fmla="*/ 60 h 62"/>
                <a:gd name="T6" fmla="*/ 438 w 2041"/>
                <a:gd name="T7" fmla="*/ 57 h 62"/>
                <a:gd name="T8" fmla="*/ 0 w 2041"/>
                <a:gd name="T9" fmla="*/ 36 h 62"/>
                <a:gd name="T10" fmla="*/ 0 w 2041"/>
                <a:gd name="T11" fmla="*/ 3 h 62"/>
                <a:gd name="T12" fmla="*/ 210 w 2041"/>
                <a:gd name="T13" fmla="*/ 18 h 62"/>
                <a:gd name="T14" fmla="*/ 474 w 2041"/>
                <a:gd name="T15" fmla="*/ 21 h 62"/>
                <a:gd name="T16" fmla="*/ 678 w 2041"/>
                <a:gd name="T17" fmla="*/ 9 h 62"/>
                <a:gd name="T18" fmla="*/ 897 w 2041"/>
                <a:gd name="T19" fmla="*/ 9 h 62"/>
                <a:gd name="T20" fmla="*/ 1167 w 2041"/>
                <a:gd name="T21" fmla="*/ 30 h 62"/>
                <a:gd name="T22" fmla="*/ 1500 w 2041"/>
                <a:gd name="T23" fmla="*/ 24 h 62"/>
                <a:gd name="T24" fmla="*/ 1758 w 2041"/>
                <a:gd name="T25" fmla="*/ 3 h 62"/>
                <a:gd name="T26" fmla="*/ 1938 w 2041"/>
                <a:gd name="T27" fmla="*/ 18 h 62"/>
                <a:gd name="T28" fmla="*/ 2034 w 2041"/>
                <a:gd name="T29" fmla="*/ 33 h 62"/>
                <a:gd name="T30" fmla="*/ 1893 w 2041"/>
                <a:gd name="T31" fmla="*/ 39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8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8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5679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680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681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CE17B3D9-E918-48E8-807F-55D86BF4F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777875"/>
            <a:ext cx="9144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 sz="5000" dirty="0">
                <a:solidFill>
                  <a:srgbClr val="A50021"/>
                </a:solidFill>
                <a:latin typeface="Bodoni MT Black" pitchFamily="18" charset="0"/>
              </a:rPr>
              <a:t>Систематизация   изученного  материла о глаголе и его формах</a:t>
            </a:r>
          </a:p>
        </p:txBody>
      </p:sp>
      <p:pic>
        <p:nvPicPr>
          <p:cNvPr id="3" name="Рисунок 2" descr="C:\Работа4(фестиваль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"/>
            <a:ext cx="6120130" cy="31813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0548" y="6324600"/>
            <a:ext cx="9865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Вторая Всероссийская научно-методическая конференция, 10 ноября 2014 - 10 февраля 2015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"Педагогическая технология и мастерство учителя"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7893" y="3352800"/>
            <a:ext cx="548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Лаврова Оксана Ивановна</a:t>
            </a:r>
          </a:p>
          <a:p>
            <a:r>
              <a:rPr lang="ru-RU" sz="2000" b="1" dirty="0"/>
              <a:t>преподаватель русского языка и литературы </a:t>
            </a:r>
          </a:p>
          <a:p>
            <a:r>
              <a:rPr lang="ru-RU" sz="2000" b="1" dirty="0"/>
              <a:t>Областное государственное бюджетное образовательное учреждение среднего профессионального образования  «Киренский профессионально-педагогический колледж»</a:t>
            </a:r>
          </a:p>
          <a:p>
            <a:r>
              <a:rPr lang="ru-RU" sz="2000" b="1" dirty="0"/>
              <a:t>г. Киренск Иркутской области</a:t>
            </a:r>
            <a:endParaRPr lang="ru-RU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0" y="800100"/>
            <a:ext cx="9144000" cy="510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ru-RU" sz="1400"/>
          </a:p>
          <a:p>
            <a:pPr eaLnBrk="1" hangingPunct="1">
              <a:spcBef>
                <a:spcPct val="50000"/>
              </a:spcBef>
            </a:pPr>
            <a:r>
              <a:rPr kumimoji="0" lang="ru-RU" sz="1400"/>
              <a:t>                          </a:t>
            </a:r>
            <a:r>
              <a:rPr kumimoji="0" lang="ru-RU" sz="1400" b="1"/>
              <a:t>  </a:t>
            </a:r>
            <a:r>
              <a:rPr kumimoji="0" lang="ru-RU" b="1">
                <a:solidFill>
                  <a:srgbClr val="080808"/>
                </a:solidFill>
              </a:rPr>
              <a:t>ДПНВ         </a:t>
            </a:r>
            <a:r>
              <a:rPr kumimoji="0" lang="ru-RU">
                <a:solidFill>
                  <a:srgbClr val="080808"/>
                </a:solidFill>
              </a:rPr>
              <a:t>                                                      </a:t>
            </a:r>
            <a:r>
              <a:rPr kumimoji="0" lang="ru-RU" b="1">
                <a:solidFill>
                  <a:srgbClr val="080808"/>
                </a:solidFill>
              </a:rPr>
              <a:t>СПНВ </a:t>
            </a:r>
            <a:r>
              <a:rPr kumimoji="0" lang="ru-RU">
                <a:solidFill>
                  <a:srgbClr val="080808"/>
                </a:solidFill>
              </a:rPr>
              <a:t>                                                           </a:t>
            </a:r>
          </a:p>
          <a:p>
            <a:pPr algn="ctr" eaLnBrk="1" hangingPunct="1">
              <a:spcBef>
                <a:spcPct val="50000"/>
              </a:spcBef>
            </a:pPr>
            <a:endParaRPr kumimoji="0" lang="ru-RU" sz="5400" b="1">
              <a:solidFill>
                <a:srgbClr val="080808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kumimoji="0" lang="ru-RU" sz="5400" b="1">
                <a:solidFill>
                  <a:srgbClr val="080808"/>
                </a:solidFill>
              </a:rPr>
              <a:t>глагол</a:t>
            </a:r>
          </a:p>
          <a:p>
            <a:pPr eaLnBrk="1" hangingPunct="1">
              <a:spcBef>
                <a:spcPct val="50000"/>
              </a:spcBef>
            </a:pPr>
            <a:endParaRPr kumimoji="0" lang="ru-RU" sz="5400" b="1">
              <a:solidFill>
                <a:srgbClr val="080808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kumimoji="0" lang="ru-RU">
                <a:solidFill>
                  <a:srgbClr val="080808"/>
                </a:solidFill>
              </a:rPr>
              <a:t>            </a:t>
            </a:r>
            <a:r>
              <a:rPr kumimoji="0" lang="ru-RU" b="1">
                <a:solidFill>
                  <a:srgbClr val="080808"/>
                </a:solidFill>
              </a:rPr>
              <a:t>ДППВ      </a:t>
            </a:r>
            <a:r>
              <a:rPr kumimoji="0" lang="ru-RU">
                <a:solidFill>
                  <a:srgbClr val="080808"/>
                </a:solidFill>
              </a:rPr>
              <a:t>                                                       </a:t>
            </a:r>
            <a:r>
              <a:rPr kumimoji="0" lang="ru-RU" b="1">
                <a:solidFill>
                  <a:srgbClr val="080808"/>
                </a:solidFill>
              </a:rPr>
              <a:t>СППВ</a:t>
            </a:r>
          </a:p>
        </p:txBody>
      </p: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0" y="1752600"/>
            <a:ext cx="3309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ru-RU">
                <a:solidFill>
                  <a:srgbClr val="080808"/>
                </a:solidFill>
              </a:rPr>
              <a:t>-ущ- (-ющ-); -ащ- (-ящ-)</a:t>
            </a:r>
          </a:p>
        </p:txBody>
      </p:sp>
      <p:sp>
        <p:nvSpPr>
          <p:cNvPr id="133131" name="Rectangle 11"/>
          <p:cNvSpPr>
            <a:spLocks noChangeArrowheads="1"/>
          </p:cNvSpPr>
          <p:nvPr/>
        </p:nvSpPr>
        <p:spPr bwMode="auto">
          <a:xfrm>
            <a:off x="6248400" y="1676400"/>
            <a:ext cx="226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>
                <a:solidFill>
                  <a:srgbClr val="080808"/>
                </a:solidFill>
              </a:rPr>
              <a:t>-ем- (-ом-); -им-</a:t>
            </a:r>
          </a:p>
        </p:txBody>
      </p:sp>
      <p:sp>
        <p:nvSpPr>
          <p:cNvPr id="133132" name="Rectangle 12"/>
          <p:cNvSpPr>
            <a:spLocks noChangeArrowheads="1"/>
          </p:cNvSpPr>
          <p:nvPr/>
        </p:nvSpPr>
        <p:spPr bwMode="auto">
          <a:xfrm>
            <a:off x="762000" y="4953000"/>
            <a:ext cx="1433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ru-RU">
                <a:solidFill>
                  <a:srgbClr val="080808"/>
                </a:solidFill>
              </a:rPr>
              <a:t>-вш-,  -ш-</a:t>
            </a:r>
          </a:p>
        </p:txBody>
      </p:sp>
      <p:sp>
        <p:nvSpPr>
          <p:cNvPr id="133133" name="Rectangle 13"/>
          <p:cNvSpPr>
            <a:spLocks noChangeArrowheads="1"/>
          </p:cNvSpPr>
          <p:nvPr/>
        </p:nvSpPr>
        <p:spPr bwMode="auto">
          <a:xfrm>
            <a:off x="5410200" y="4953000"/>
            <a:ext cx="311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>
                <a:solidFill>
                  <a:srgbClr val="080808"/>
                </a:solidFill>
              </a:rPr>
              <a:t>-енн-  (-ённ-),  -нн-, -т-</a:t>
            </a:r>
          </a:p>
        </p:txBody>
      </p:sp>
      <p:sp>
        <p:nvSpPr>
          <p:cNvPr id="12295" name="Line 14"/>
          <p:cNvSpPr>
            <a:spLocks noChangeShapeType="1"/>
          </p:cNvSpPr>
          <p:nvPr/>
        </p:nvSpPr>
        <p:spPr bwMode="auto">
          <a:xfrm>
            <a:off x="3048000" y="23622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2296" name="Line 15"/>
          <p:cNvSpPr>
            <a:spLocks noChangeShapeType="1"/>
          </p:cNvSpPr>
          <p:nvPr/>
        </p:nvSpPr>
        <p:spPr bwMode="auto">
          <a:xfrm flipH="1">
            <a:off x="5638800" y="2286000"/>
            <a:ext cx="838200" cy="1295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2297" name="Line 16"/>
          <p:cNvSpPr>
            <a:spLocks noChangeShapeType="1"/>
          </p:cNvSpPr>
          <p:nvPr/>
        </p:nvSpPr>
        <p:spPr bwMode="auto">
          <a:xfrm flipH="1">
            <a:off x="2286000" y="41148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2298" name="Line 17"/>
          <p:cNvSpPr>
            <a:spLocks noChangeShapeType="1"/>
          </p:cNvSpPr>
          <p:nvPr/>
        </p:nvSpPr>
        <p:spPr bwMode="auto">
          <a:xfrm>
            <a:off x="5562600" y="39624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0" grpId="0" autoUpdateAnimBg="0"/>
      <p:bldP spid="133131" grpId="0" autoUpdateAnimBg="0"/>
      <p:bldP spid="133132" grpId="0" autoUpdateAnimBg="0"/>
      <p:bldP spid="13313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 sz="4000">
                <a:solidFill>
                  <a:srgbClr val="080808"/>
                </a:solidFill>
                <a:latin typeface="Arial" charset="0"/>
              </a:rPr>
              <a:t>«Наконец всё утихло…Он взглянул на стоявшую подле него кровать, немного освещённую месячным сиянием, и заметил, что белая простыня, висящая почти до полу, легко пошевелилась</a:t>
            </a:r>
            <a:r>
              <a:rPr kumimoji="0" lang="ru-RU" sz="4000">
                <a:solidFill>
                  <a:srgbClr val="080808"/>
                </a:solidFill>
              </a:rPr>
              <a:t>».</a:t>
            </a:r>
            <a:endParaRPr kumimoji="0" lang="ru-RU" sz="4000">
              <a:solidFill>
                <a:srgbClr val="080808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143000" y="762000"/>
            <a:ext cx="609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ru-RU" sz="1800">
              <a:latin typeface="Arial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066800" y="914400"/>
            <a:ext cx="731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ru-RU" sz="1800">
              <a:latin typeface="Arial" charset="0"/>
            </a:endParaRPr>
          </a:p>
        </p:txBody>
      </p:sp>
      <p:graphicFrame>
        <p:nvGraphicFramePr>
          <p:cNvPr id="126012" name="Group 60"/>
          <p:cNvGraphicFramePr>
            <a:graphicFrameLocks noGrp="1"/>
          </p:cNvGraphicFramePr>
          <p:nvPr/>
        </p:nvGraphicFramePr>
        <p:xfrm>
          <a:off x="0" y="762000"/>
          <a:ext cx="9144000" cy="5497512"/>
        </p:xfrm>
        <a:graphic>
          <a:graphicData uri="http://schemas.openxmlformats.org/drawingml/2006/table">
            <a:tbl>
              <a:tblPr/>
              <a:tblGrid>
                <a:gridCol w="2057400"/>
                <a:gridCol w="2514600"/>
                <a:gridCol w="2286000"/>
                <a:gridCol w="2286000"/>
              </a:tblGrid>
              <a:tr h="64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Признак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Определяется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Примеры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Условные обозначения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4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не                                           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с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  По вопросу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0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не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По возможности соче-таться с им. сущ. (мест.) в В.п. без предлога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не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в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93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По наличию или отсут-ствию постфикса –ся (-сь)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3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спр.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спр.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857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По набору личных окончаний спрягаемых форм: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6" name="Text Box 54"/>
          <p:cNvSpPr txBox="1">
            <a:spLocks noChangeArrowheads="1"/>
          </p:cNvSpPr>
          <p:nvPr/>
        </p:nvSpPr>
        <p:spPr bwMode="auto">
          <a:xfrm>
            <a:off x="1219200" y="0"/>
            <a:ext cx="723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A50021"/>
                </a:solidFill>
              </a:rPr>
              <a:t>Постоянные признаки глагола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447800" y="914400"/>
            <a:ext cx="640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ru-RU" sz="1400"/>
          </a:p>
        </p:txBody>
      </p:sp>
      <p:graphicFrame>
        <p:nvGraphicFramePr>
          <p:cNvPr id="128043" name="Group 43"/>
          <p:cNvGraphicFramePr>
            <a:graphicFrameLocks noGrp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5" name="Line 44"/>
          <p:cNvSpPr>
            <a:spLocks noChangeShapeType="1"/>
          </p:cNvSpPr>
          <p:nvPr/>
        </p:nvSpPr>
        <p:spPr bwMode="auto">
          <a:xfrm flipH="1">
            <a:off x="4419600" y="1828800"/>
            <a:ext cx="2667000" cy="0"/>
          </a:xfrm>
          <a:prstGeom prst="line">
            <a:avLst/>
          </a:prstGeom>
          <a:noFill/>
          <a:ln w="50800">
            <a:solidFill>
              <a:srgbClr val="0808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6" name="Line 45"/>
          <p:cNvSpPr>
            <a:spLocks noChangeShapeType="1"/>
          </p:cNvSpPr>
          <p:nvPr/>
        </p:nvSpPr>
        <p:spPr bwMode="auto">
          <a:xfrm>
            <a:off x="4495800" y="1828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7" name="Line 46"/>
          <p:cNvSpPr>
            <a:spLocks noChangeShapeType="1"/>
          </p:cNvSpPr>
          <p:nvPr/>
        </p:nvSpPr>
        <p:spPr bwMode="auto">
          <a:xfrm>
            <a:off x="4419600" y="1828800"/>
            <a:ext cx="0" cy="1600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8" name="Line 47"/>
          <p:cNvSpPr>
            <a:spLocks noChangeShapeType="1"/>
          </p:cNvSpPr>
          <p:nvPr/>
        </p:nvSpPr>
        <p:spPr bwMode="auto">
          <a:xfrm>
            <a:off x="4419600" y="3429000"/>
            <a:ext cx="2743200" cy="0"/>
          </a:xfrm>
          <a:prstGeom prst="line">
            <a:avLst/>
          </a:prstGeom>
          <a:noFill/>
          <a:ln w="50800">
            <a:solidFill>
              <a:srgbClr val="0808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9" name="Line 48"/>
          <p:cNvSpPr>
            <a:spLocks noChangeShapeType="1"/>
          </p:cNvSpPr>
          <p:nvPr/>
        </p:nvSpPr>
        <p:spPr bwMode="auto">
          <a:xfrm>
            <a:off x="7162800" y="3429000"/>
            <a:ext cx="0" cy="16764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90" name="Line 49"/>
          <p:cNvSpPr>
            <a:spLocks noChangeShapeType="1"/>
          </p:cNvSpPr>
          <p:nvPr/>
        </p:nvSpPr>
        <p:spPr bwMode="auto">
          <a:xfrm>
            <a:off x="7162800" y="5029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91" name="Line 50"/>
          <p:cNvSpPr>
            <a:spLocks noChangeShapeType="1"/>
          </p:cNvSpPr>
          <p:nvPr/>
        </p:nvSpPr>
        <p:spPr bwMode="auto">
          <a:xfrm flipH="1">
            <a:off x="1981200" y="5105400"/>
            <a:ext cx="5181600" cy="0"/>
          </a:xfrm>
          <a:prstGeom prst="line">
            <a:avLst/>
          </a:prstGeom>
          <a:noFill/>
          <a:ln w="50800">
            <a:solidFill>
              <a:srgbClr val="08080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295400" y="1524000"/>
            <a:ext cx="632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ru-RU" sz="1800"/>
              <a:t>		</a:t>
            </a:r>
          </a:p>
        </p:txBody>
      </p:sp>
      <p:graphicFrame>
        <p:nvGraphicFramePr>
          <p:cNvPr id="127122" name="Group 146"/>
          <p:cNvGraphicFramePr>
            <a:graphicFrameLocks noGrp="1"/>
          </p:cNvGraphicFramePr>
          <p:nvPr/>
        </p:nvGraphicFramePr>
        <p:xfrm>
          <a:off x="0" y="838200"/>
          <a:ext cx="9144000" cy="6802438"/>
        </p:xfrm>
        <a:graphic>
          <a:graphicData uri="http://schemas.openxmlformats.org/drawingml/2006/table">
            <a:tbl>
              <a:tblPr/>
              <a:tblGrid>
                <a:gridCol w="2227263"/>
                <a:gridCol w="2697162"/>
                <a:gridCol w="2238375"/>
                <a:gridCol w="1981200"/>
              </a:tblGrid>
              <a:tr h="603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Признак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Определяется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Примеры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Условные       обозначения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ВИД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несовершенный                                          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совершенный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по вопросу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-что делать?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-что сделать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  мыть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  отмыть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+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9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ПЕРЕХОДНОСТЬ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непереходный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переходный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По возможности сочетаться с им. Сущ. (мест.) в В.п. без предлога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- не сочетается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- сочетается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 идти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ловить (рыбу)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  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  +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2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ВОЗВРАТНОСТЬ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невозвратный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возвратный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По наличию или отсутствию постфикса –ся (-сь)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-нет постфикса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-есть постфикс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мыть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мыться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 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    +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97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СПРЯЖЕНИЕ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спр.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II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пр.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По набору личных окончаний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спрягаемых форм: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-у (-ю);-ешь; -ет; -ем, -ете, -ут(-ют)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-у(-ю);-ишь; -ит; -им, -ите,-ат(-ят)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гулять (-ешь, -ют)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ahoma" pitchFamily="34" charset="0"/>
                        </a:rPr>
                        <a:t>  спать  (-ишь, -ят)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8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8" name="Rectangle 126"/>
          <p:cNvSpPr>
            <a:spLocks noChangeArrowheads="1"/>
          </p:cNvSpPr>
          <p:nvPr/>
        </p:nvSpPr>
        <p:spPr bwMode="auto">
          <a:xfrm>
            <a:off x="1752600" y="152400"/>
            <a:ext cx="5881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A50021"/>
                </a:solidFill>
              </a:rPr>
              <a:t>Постоянные признаки глагола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ru-RU">
                <a:solidFill>
                  <a:srgbClr val="A50021"/>
                </a:solidFill>
              </a:rPr>
              <a:t>Возьмите по стреле, натяните свои тугие луки и пустите стрелы в разные стороны.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ru-RU">
                <a:solidFill>
                  <a:srgbClr val="A50021"/>
                </a:solidFill>
              </a:rPr>
              <a:t>Взяли братья мечи булатные, сели на добрых коней и поехали.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ru-RU">
                <a:solidFill>
                  <a:srgbClr val="A50021"/>
                </a:solidFill>
              </a:rPr>
              <a:t>Стемнело, а Ивану не спится.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ru-RU">
                <a:solidFill>
                  <a:srgbClr val="A50021"/>
                </a:solidFill>
              </a:rPr>
              <a:t>Спрятался он под калиновый мост и караулит.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ru-RU">
                <a:solidFill>
                  <a:srgbClr val="A50021"/>
                </a:solidFill>
              </a:rPr>
              <a:t>А братья ничего не слышат.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ru-RU">
                <a:solidFill>
                  <a:srgbClr val="A50021"/>
                </a:solidFill>
              </a:rPr>
              <a:t>Из-за вашего сна я головой поплатился бы.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kumimoji="0" lang="ru-RU">
                <a:solidFill>
                  <a:srgbClr val="A50021"/>
                </a:solidFill>
              </a:rPr>
              <a:t>Иван захватил горсть песку и бросил своему супротивнику прямо в глазищи.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621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ru-RU" sz="1800" b="1" i="1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Русский ни с мечом, ни с калачом (не) шутит.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Правдой мир держ…тся.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И мудрому человеку совет требует (ь)ся.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Будете друг за друга держат(ь)ся – можете ничего не боят (ь)ся.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На печи (не) храбрись, а в поле (не) трусь.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Доброе дело само себя хвал...т.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Вместе и беда легче переносит (ь)ся.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Кто работы не боит (ь)ся, у того она и спорит (ь)ся.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Сердце вид…т раньше глаз.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kumimoji="0" lang="ru-RU">
                <a:solidFill>
                  <a:srgbClr val="006600"/>
                </a:solidFill>
              </a:rPr>
              <a:t>Правду рукой (не) закроешь.</a:t>
            </a:r>
          </a:p>
          <a:p>
            <a:pPr eaLnBrk="1" hangingPunct="1">
              <a:spcBef>
                <a:spcPct val="50000"/>
              </a:spcBef>
            </a:pPr>
            <a:endParaRPr kumimoji="0" lang="ru-R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990600" y="838200"/>
            <a:ext cx="7620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0" lang="ru-RU" sz="1400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33400" y="409575"/>
            <a:ext cx="8001000" cy="568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ru-RU" sz="1600" b="1">
                <a:solidFill>
                  <a:srgbClr val="000000"/>
                </a:solidFill>
              </a:rPr>
              <a:t>МАЛЫШ    </a:t>
            </a:r>
            <a:r>
              <a:rPr kumimoji="0" lang="ru-RU" sz="1600">
                <a:solidFill>
                  <a:srgbClr val="000000"/>
                </a:solidFill>
              </a:rPr>
              <a:t>                                         </a:t>
            </a:r>
            <a:r>
              <a:rPr kumimoji="0" lang="ru-RU" sz="1800" b="1">
                <a:solidFill>
                  <a:srgbClr val="000000"/>
                </a:solidFill>
              </a:rPr>
              <a:t>РИСУЕТ</a:t>
            </a:r>
            <a:r>
              <a:rPr kumimoji="0" lang="ru-RU" b="1">
                <a:solidFill>
                  <a:srgbClr val="000000"/>
                </a:solidFill>
              </a:rPr>
              <a:t>  </a:t>
            </a:r>
            <a:r>
              <a:rPr kumimoji="0" lang="ru-RU" sz="1600">
                <a:solidFill>
                  <a:srgbClr val="000000"/>
                </a:solidFill>
              </a:rPr>
              <a:t>                                           </a:t>
            </a:r>
            <a:r>
              <a:rPr kumimoji="0" lang="ru-RU" sz="1600" b="1">
                <a:solidFill>
                  <a:srgbClr val="000000"/>
                </a:solidFill>
              </a:rPr>
              <a:t> ДОМИК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( какой?)                                                                                                                ( какой?)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признаки субъекта                                                                                          признаки объекта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по возрасту                                                                                                         по размеру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                             (какой?)                                                            (какой?)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        _________________________                               ________________________                                                            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       признак субъекта по действию                            признак объекта по действию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                                                           </a:t>
            </a:r>
            <a:r>
              <a:rPr kumimoji="0" lang="ru-RU" sz="1800" b="1">
                <a:solidFill>
                  <a:srgbClr val="000000"/>
                </a:solidFill>
              </a:rPr>
              <a:t>РИСОВАЛ</a:t>
            </a:r>
          </a:p>
          <a:p>
            <a:pPr eaLnBrk="1" hangingPunct="1">
              <a:spcBef>
                <a:spcPct val="50000"/>
              </a:spcBef>
            </a:pPr>
            <a:endParaRPr kumimoji="0" lang="ru-RU" sz="1800" b="1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          _______________________                                ________________________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      признак субъекта по действию                               признак объекта по действию                                           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1600">
                <a:solidFill>
                  <a:srgbClr val="000000"/>
                </a:solidFill>
              </a:rPr>
              <a:t>      </a:t>
            </a:r>
          </a:p>
          <a:p>
            <a:pPr eaLnBrk="1" hangingPunct="1">
              <a:spcBef>
                <a:spcPct val="50000"/>
              </a:spcBef>
            </a:pPr>
            <a:endParaRPr kumimoji="0" lang="ru-RU" sz="16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kumimoji="0" lang="ru-RU" sz="16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kumimoji="0" lang="ru-RU" sz="1600">
              <a:solidFill>
                <a:srgbClr val="000000"/>
              </a:solidFill>
            </a:endParaRPr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 flipH="1">
            <a:off x="2362200" y="609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5" name="Line 9"/>
          <p:cNvSpPr>
            <a:spLocks noChangeShapeType="1"/>
          </p:cNvSpPr>
          <p:nvPr/>
        </p:nvSpPr>
        <p:spPr bwMode="auto">
          <a:xfrm>
            <a:off x="4876800" y="609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Line 14"/>
          <p:cNvSpPr>
            <a:spLocks noChangeShapeType="1"/>
          </p:cNvSpPr>
          <p:nvPr/>
        </p:nvSpPr>
        <p:spPr bwMode="auto">
          <a:xfrm>
            <a:off x="2362200" y="609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7" name="Line 16"/>
          <p:cNvSpPr>
            <a:spLocks noChangeShapeType="1"/>
          </p:cNvSpPr>
          <p:nvPr/>
        </p:nvSpPr>
        <p:spPr bwMode="auto">
          <a:xfrm>
            <a:off x="6172200" y="609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Line 17"/>
          <p:cNvSpPr>
            <a:spLocks noChangeShapeType="1"/>
          </p:cNvSpPr>
          <p:nvPr/>
        </p:nvSpPr>
        <p:spPr bwMode="auto">
          <a:xfrm flipH="1">
            <a:off x="2743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Line 18"/>
          <p:cNvSpPr>
            <a:spLocks noChangeShapeType="1"/>
          </p:cNvSpPr>
          <p:nvPr/>
        </p:nvSpPr>
        <p:spPr bwMode="auto">
          <a:xfrm>
            <a:off x="4800600" y="3429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0" name="Line 19"/>
          <p:cNvSpPr>
            <a:spLocks noChangeShapeType="1"/>
          </p:cNvSpPr>
          <p:nvPr/>
        </p:nvSpPr>
        <p:spPr bwMode="auto">
          <a:xfrm>
            <a:off x="27432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1" name="Line 21"/>
          <p:cNvSpPr>
            <a:spLocks noChangeShapeType="1"/>
          </p:cNvSpPr>
          <p:nvPr/>
        </p:nvSpPr>
        <p:spPr bwMode="auto">
          <a:xfrm>
            <a:off x="58674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2" name="Line 23"/>
          <p:cNvSpPr>
            <a:spLocks noChangeShapeType="1"/>
          </p:cNvSpPr>
          <p:nvPr/>
        </p:nvSpPr>
        <p:spPr bwMode="auto">
          <a:xfrm>
            <a:off x="6172200" y="4648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3" name="Line 24"/>
          <p:cNvSpPr>
            <a:spLocks noChangeShapeType="1"/>
          </p:cNvSpPr>
          <p:nvPr/>
        </p:nvSpPr>
        <p:spPr bwMode="auto">
          <a:xfrm>
            <a:off x="2209800" y="4648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1447800" y="22860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rgbClr val="000000"/>
                </a:solidFill>
              </a:rPr>
              <a:t>РИСУЮЩИЙ</a:t>
            </a:r>
          </a:p>
        </p:txBody>
      </p:sp>
      <p:sp>
        <p:nvSpPr>
          <p:cNvPr id="131098" name="Text Box 26"/>
          <p:cNvSpPr txBox="1">
            <a:spLocks noChangeArrowheads="1"/>
          </p:cNvSpPr>
          <p:nvPr/>
        </p:nvSpPr>
        <p:spPr bwMode="auto">
          <a:xfrm>
            <a:off x="5410200" y="22860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rgbClr val="000000"/>
                </a:solidFill>
              </a:rPr>
              <a:t>РИСУЕМЫЙ</a:t>
            </a:r>
          </a:p>
        </p:txBody>
      </p:sp>
      <p:sp>
        <p:nvSpPr>
          <p:cNvPr id="131099" name="Text Box 27"/>
          <p:cNvSpPr txBox="1">
            <a:spLocks noChangeArrowheads="1"/>
          </p:cNvSpPr>
          <p:nvPr/>
        </p:nvSpPr>
        <p:spPr bwMode="auto">
          <a:xfrm>
            <a:off x="1219200" y="38862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rgbClr val="000000"/>
                </a:solidFill>
              </a:rPr>
              <a:t>РИСОВАВШИЙ</a:t>
            </a:r>
          </a:p>
        </p:txBody>
      </p:sp>
      <p:sp>
        <p:nvSpPr>
          <p:cNvPr id="131100" name="Text Box 28"/>
          <p:cNvSpPr txBox="1">
            <a:spLocks noChangeArrowheads="1"/>
          </p:cNvSpPr>
          <p:nvPr/>
        </p:nvSpPr>
        <p:spPr bwMode="auto">
          <a:xfrm>
            <a:off x="5334000" y="38862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>
                <a:solidFill>
                  <a:srgbClr val="000000"/>
                </a:solidFill>
              </a:rPr>
              <a:t>РИСОВАННЫЙ</a:t>
            </a:r>
          </a:p>
        </p:txBody>
      </p:sp>
      <p:sp>
        <p:nvSpPr>
          <p:cNvPr id="131101" name="Text Box 29"/>
          <p:cNvSpPr txBox="1">
            <a:spLocks noChangeArrowheads="1"/>
          </p:cNvSpPr>
          <p:nvPr/>
        </p:nvSpPr>
        <p:spPr bwMode="auto">
          <a:xfrm>
            <a:off x="1752600" y="5410200"/>
            <a:ext cx="91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>
                <a:solidFill>
                  <a:srgbClr val="000000"/>
                </a:solidFill>
              </a:rPr>
              <a:t>ДП</a:t>
            </a:r>
          </a:p>
        </p:txBody>
      </p:sp>
      <p:sp>
        <p:nvSpPr>
          <p:cNvPr id="131102" name="Text Box 30"/>
          <p:cNvSpPr txBox="1">
            <a:spLocks noChangeArrowheads="1"/>
          </p:cNvSpPr>
          <p:nvPr/>
        </p:nvSpPr>
        <p:spPr bwMode="auto">
          <a:xfrm>
            <a:off x="5715000" y="54102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>
                <a:solidFill>
                  <a:srgbClr val="000000"/>
                </a:solidFill>
              </a:rPr>
              <a:t>СП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7" grpId="0" autoUpdateAnimBg="0"/>
      <p:bldP spid="131098" grpId="0" autoUpdateAnimBg="0"/>
      <p:bldP spid="131099" grpId="0" autoUpdateAnimBg="0"/>
      <p:bldP spid="131100" grpId="0" autoUpdateAnimBg="0"/>
      <p:bldP spid="131101" grpId="0" autoUpdateAnimBg="0"/>
      <p:bldP spid="1311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533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0" lang="ru-RU" sz="3200" b="1">
                <a:solidFill>
                  <a:srgbClr val="A50021"/>
                </a:solidFill>
              </a:rPr>
              <a:t>Кощей  Бессмертный превращает свою дочь </a:t>
            </a:r>
          </a:p>
          <a:p>
            <a:pPr algn="ctr" eaLnBrk="1" hangingPunct="1">
              <a:spcBef>
                <a:spcPct val="50000"/>
              </a:spcBef>
            </a:pPr>
            <a:r>
              <a:rPr kumimoji="0" lang="ru-RU" sz="3200" b="1">
                <a:solidFill>
                  <a:srgbClr val="A50021"/>
                </a:solidFill>
              </a:rPr>
              <a:t>Василису Премудрую в лягушку.</a:t>
            </a:r>
          </a:p>
          <a:p>
            <a:pPr eaLnBrk="1" hangingPunct="1">
              <a:spcBef>
                <a:spcPct val="50000"/>
              </a:spcBef>
            </a:pPr>
            <a:endParaRPr kumimoji="0" lang="ru-RU" sz="3200" b="1">
              <a:solidFill>
                <a:srgbClr val="A5002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kumimoji="0" lang="ru-RU" sz="2000">
                <a:solidFill>
                  <a:srgbClr val="080808"/>
                </a:solidFill>
              </a:rPr>
              <a:t>Кощей, превращающий свою дочь           Василиса, превращаемая своим отцом 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2000">
                <a:solidFill>
                  <a:srgbClr val="080808"/>
                </a:solidFill>
              </a:rPr>
              <a:t>в лягушку, произносит заклинание.          в лягушку, медленно меняет свой облик.</a:t>
            </a:r>
          </a:p>
          <a:p>
            <a:pPr eaLnBrk="1" hangingPunct="1">
              <a:spcBef>
                <a:spcPct val="50000"/>
              </a:spcBef>
            </a:pPr>
            <a:endParaRPr kumimoji="0" lang="ru-RU" sz="2000">
              <a:solidFill>
                <a:srgbClr val="080808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kumimoji="0" lang="ru-RU"/>
              <a:t>                  </a:t>
            </a:r>
            <a:r>
              <a:rPr kumimoji="0" lang="ru-RU" sz="2800" b="1">
                <a:solidFill>
                  <a:srgbClr val="080808"/>
                </a:solidFill>
              </a:rPr>
              <a:t>СУБЪЕКТ</a:t>
            </a:r>
            <a:r>
              <a:rPr kumimoji="0" lang="ru-RU" sz="2000" b="1">
                <a:solidFill>
                  <a:srgbClr val="080808"/>
                </a:solidFill>
              </a:rPr>
              <a:t>     </a:t>
            </a:r>
            <a:r>
              <a:rPr kumimoji="0" lang="ru-RU" b="1">
                <a:solidFill>
                  <a:srgbClr val="080808"/>
                </a:solidFill>
              </a:rPr>
              <a:t>воздействует на     </a:t>
            </a:r>
            <a:r>
              <a:rPr kumimoji="0" lang="ru-RU" sz="2000" b="1">
                <a:solidFill>
                  <a:srgbClr val="080808"/>
                </a:solidFill>
              </a:rPr>
              <a:t> </a:t>
            </a:r>
            <a:r>
              <a:rPr kumimoji="0" lang="ru-RU" sz="2800" b="1">
                <a:solidFill>
                  <a:srgbClr val="080808"/>
                </a:solidFill>
              </a:rPr>
              <a:t>ОБЪЕКТ</a:t>
            </a:r>
          </a:p>
          <a:p>
            <a:pPr eaLnBrk="1" hangingPunct="1">
              <a:spcBef>
                <a:spcPct val="50000"/>
              </a:spcBef>
            </a:pPr>
            <a:r>
              <a:rPr kumimoji="0" lang="ru-RU" sz="2800" b="1">
                <a:solidFill>
                  <a:srgbClr val="080808"/>
                </a:solidFill>
              </a:rPr>
              <a:t>          ОБЪЕКТ   страдает от действия  СУБЪЕКТА</a:t>
            </a:r>
          </a:p>
          <a:p>
            <a:pPr eaLnBrk="1" hangingPunct="1">
              <a:spcBef>
                <a:spcPct val="50000"/>
              </a:spcBef>
            </a:pPr>
            <a:endParaRPr kumimoji="0" lang="ru-RU" sz="2800" b="1">
              <a:solidFill>
                <a:srgbClr val="080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кварель">
  <a:themeElements>
    <a:clrScheme name="Акварель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Акварель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Акварель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кварель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Designs\Тетрадь.pot</Template>
  <TotalTime>295</TotalTime>
  <Words>629</Words>
  <Application>Microsoft Office PowerPoint</Application>
  <PresentationFormat>Экран (4:3)</PresentationFormat>
  <Paragraphs>149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Акварель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Оксана</dc:creator>
  <cp:lastModifiedBy>Венера Узбековна</cp:lastModifiedBy>
  <cp:revision>11</cp:revision>
  <cp:lastPrinted>1601-01-01T00:00:00Z</cp:lastPrinted>
  <dcterms:created xsi:type="dcterms:W3CDTF">1601-01-01T00:00:00Z</dcterms:created>
  <dcterms:modified xsi:type="dcterms:W3CDTF">2015-01-20T17:53:08Z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