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73F6-328E-4E52-8AA3-E76476B945A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83F9-1C25-4C16-AB8C-0FF798E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73F6-328E-4E52-8AA3-E76476B945A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83F9-1C25-4C16-AB8C-0FF798E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73F6-328E-4E52-8AA3-E76476B945A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83F9-1C25-4C16-AB8C-0FF798E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73F6-328E-4E52-8AA3-E76476B945A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83F9-1C25-4C16-AB8C-0FF798E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73F6-328E-4E52-8AA3-E76476B945A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83F9-1C25-4C16-AB8C-0FF798E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73F6-328E-4E52-8AA3-E76476B945A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83F9-1C25-4C16-AB8C-0FF798E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73F6-328E-4E52-8AA3-E76476B945A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83F9-1C25-4C16-AB8C-0FF798E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73F6-328E-4E52-8AA3-E76476B945A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83F9-1C25-4C16-AB8C-0FF798E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73F6-328E-4E52-8AA3-E76476B945A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83F9-1C25-4C16-AB8C-0FF798E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73F6-328E-4E52-8AA3-E76476B945A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83F9-1C25-4C16-AB8C-0FF798E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73F6-328E-4E52-8AA3-E76476B945A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683F9-1C25-4C16-AB8C-0FF798E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73F6-328E-4E52-8AA3-E76476B945A7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683F9-1C25-4C16-AB8C-0FF798E75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Работа4(фестиваль зима)\верхний колонтитул naukograd 20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120130" cy="3181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6448" y="5805264"/>
            <a:ext cx="856895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Helvetica"/>
                <a:ea typeface="Times New Roman"/>
                <a:cs typeface="Times New Roman"/>
              </a:rPr>
              <a:t>Вторая Всероссийская научно-методическая конференция, 10 ноября 2014 - 10 февраля 2015</a:t>
            </a:r>
            <a:endParaRPr lang="ru-RU" sz="1400" b="1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b="1" dirty="0">
                <a:solidFill>
                  <a:srgbClr val="0070C0"/>
                </a:solidFill>
                <a:latin typeface="Helvetica"/>
                <a:ea typeface="Times New Roman"/>
                <a:cs typeface="Times New Roman"/>
              </a:rPr>
              <a:t>"Педагогическая технология и мастерство учителя"</a:t>
            </a:r>
            <a:endParaRPr lang="ru-RU" sz="1400" b="1" dirty="0"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3356992"/>
            <a:ext cx="54006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 err="1"/>
              <a:t>Силакова</a:t>
            </a:r>
            <a:r>
              <a:rPr lang="ru-RU" sz="2000" b="1" dirty="0"/>
              <a:t> Тамара Ивановна</a:t>
            </a:r>
          </a:p>
          <a:p>
            <a:pPr>
              <a:spcAft>
                <a:spcPts val="1000"/>
              </a:spcAft>
            </a:pPr>
            <a:r>
              <a:rPr lang="ru-RU" sz="2000" b="1" dirty="0"/>
              <a:t>воспитатель </a:t>
            </a:r>
          </a:p>
          <a:p>
            <a:pPr>
              <a:spcAft>
                <a:spcPts val="1000"/>
              </a:spcAft>
            </a:pPr>
            <a:r>
              <a:rPr lang="ru-RU" sz="2000" b="1" dirty="0"/>
              <a:t>Муниципальное бюджетное дошкольное образовательное учреждение </a:t>
            </a:r>
            <a:r>
              <a:rPr lang="ru-RU" sz="2000" b="1" dirty="0" err="1"/>
              <a:t>г.Мурманска</a:t>
            </a:r>
            <a:r>
              <a:rPr lang="ru-RU" sz="2000" b="1" dirty="0"/>
              <a:t> детский сад комбинированного вида № </a:t>
            </a:r>
            <a:r>
              <a:rPr lang="ru-RU" sz="2000" b="1" dirty="0" smtClean="0"/>
              <a:t>34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05273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cap="all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Сценарий непосредственно образовательной деятельности по познавательному и речевому развитию детей старшего дошкольного возраста «Прогулка в Африку с доктором Айболитом»</a:t>
            </a:r>
            <a:endParaRPr lang="ru-RU" sz="2000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75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amara\Рабочий стол\Бармалей картинки\Lio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00108"/>
            <a:ext cx="2526941" cy="3143272"/>
          </a:xfrm>
          <a:prstGeom prst="rect">
            <a:avLst/>
          </a:prstGeom>
          <a:noFill/>
        </p:spPr>
      </p:pic>
      <p:pic>
        <p:nvPicPr>
          <p:cNvPr id="2051" name="Picture 3" descr="C:\Documents and Settings\Tamara\Рабочий стол\Бармалей картинки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3822898" cy="2357454"/>
          </a:xfrm>
          <a:prstGeom prst="rect">
            <a:avLst/>
          </a:prstGeom>
          <a:noFill/>
        </p:spPr>
      </p:pic>
      <p:pic>
        <p:nvPicPr>
          <p:cNvPr id="2052" name="Picture 4" descr="C:\Documents and Settings\Tamara\Рабочий стол\Бармалей картинки\51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572008"/>
            <a:ext cx="2928958" cy="2048354"/>
          </a:xfrm>
          <a:prstGeom prst="rect">
            <a:avLst/>
          </a:prstGeom>
          <a:noFill/>
        </p:spPr>
      </p:pic>
      <p:pic>
        <p:nvPicPr>
          <p:cNvPr id="2053" name="Picture 5" descr="C:\Documents and Settings\Tamara\Рабочий стол\Бармалей картинки\national-geographic-dikie-zhi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857628"/>
            <a:ext cx="4429156" cy="2491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0"/>
            <a:ext cx="750098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4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ЧЕТВЁРТЫЙ ЛИШНИЙ</a:t>
            </a:r>
            <a:endParaRPr lang="ru-RU" sz="40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amara\Рабочий стол\Бармалей картинки\k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357298"/>
            <a:ext cx="3213180" cy="2809880"/>
          </a:xfrm>
          <a:prstGeom prst="rect">
            <a:avLst/>
          </a:prstGeom>
          <a:noFill/>
        </p:spPr>
      </p:pic>
      <p:pic>
        <p:nvPicPr>
          <p:cNvPr id="3075" name="Picture 3" descr="C:\Documents and Settings\Tamara\Рабочий стол\Бармалей картинки\83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500570"/>
            <a:ext cx="3295664" cy="2059790"/>
          </a:xfrm>
          <a:prstGeom prst="rect">
            <a:avLst/>
          </a:prstGeom>
          <a:noFill/>
        </p:spPr>
      </p:pic>
      <p:pic>
        <p:nvPicPr>
          <p:cNvPr id="3076" name="Picture 4" descr="C:\Documents and Settings\Tamara\Рабочий стол\Бармалей картинки\599fdd19118912d92d957eb59036ce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14422"/>
            <a:ext cx="2928958" cy="2928958"/>
          </a:xfrm>
          <a:prstGeom prst="rect">
            <a:avLst/>
          </a:prstGeom>
          <a:noFill/>
        </p:spPr>
      </p:pic>
      <p:pic>
        <p:nvPicPr>
          <p:cNvPr id="3077" name="Picture 5" descr="C:\Documents and Settings\Tamara\Рабочий стол\Бармалей картинки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500570"/>
            <a:ext cx="3048784" cy="20288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87868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ЧЕТВЁРТЫЙ ЛИШНИЙ</a:t>
            </a:r>
            <a:endParaRPr lang="ru-RU" sz="40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Tamara\Рабочий стол\Бармалей картинки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85860"/>
            <a:ext cx="3134675" cy="2085984"/>
          </a:xfrm>
          <a:prstGeom prst="rect">
            <a:avLst/>
          </a:prstGeom>
          <a:noFill/>
        </p:spPr>
      </p:pic>
      <p:pic>
        <p:nvPicPr>
          <p:cNvPr id="4100" name="Picture 4" descr="C:\Documents and Settings\Tamara\Рабочий стол\Бармалей картинки\polyarnaya-s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3524331" cy="2428892"/>
          </a:xfrm>
          <a:prstGeom prst="rect">
            <a:avLst/>
          </a:prstGeom>
          <a:noFill/>
        </p:spPr>
      </p:pic>
      <p:pic>
        <p:nvPicPr>
          <p:cNvPr id="4101" name="Picture 5" descr="C:\Documents and Settings\Tamara\Рабочий стол\Бармалей картинки\200px-Rainbow_lorike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571876"/>
            <a:ext cx="1971676" cy="29575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3" y="214290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ЧЕТВЁРТЫЙ ЛИШНИЙ</a:t>
            </a:r>
            <a:endParaRPr lang="ru-RU" sz="44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66798214_1290200513__DSC2254_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4000504"/>
            <a:ext cx="3246698" cy="2462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7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7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лый_медведь_Belyy_medv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7655" y="0"/>
            <a:ext cx="991165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4077" y="0"/>
            <a:ext cx="10377327" cy="6905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796302" cy="72440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10054948" cy="70482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4873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olki-vernera-froinda-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692" y="0"/>
            <a:ext cx="957269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amara\Рабочий стол\Бармалей картинки\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2169630" cy="1582729"/>
          </a:xfrm>
          <a:prstGeom prst="rect">
            <a:avLst/>
          </a:prstGeom>
          <a:noFill/>
        </p:spPr>
      </p:pic>
      <p:pic>
        <p:nvPicPr>
          <p:cNvPr id="1027" name="Picture 3" descr="C:\Documents and Settings\Tamara\Рабочий стол\Бармалей картинки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143512"/>
            <a:ext cx="2238382" cy="1489541"/>
          </a:xfrm>
          <a:prstGeom prst="rect">
            <a:avLst/>
          </a:prstGeom>
          <a:noFill/>
        </p:spPr>
      </p:pic>
      <p:pic>
        <p:nvPicPr>
          <p:cNvPr id="1028" name="Picture 4" descr="C:\Documents and Settings\Tamara\Рабочий стол\Бармалей картинки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071546"/>
            <a:ext cx="2383360" cy="1571636"/>
          </a:xfrm>
          <a:prstGeom prst="rect">
            <a:avLst/>
          </a:prstGeom>
          <a:noFill/>
        </p:spPr>
      </p:pic>
      <p:pic>
        <p:nvPicPr>
          <p:cNvPr id="1029" name="Picture 5" descr="C:\Documents and Settings\Tamara\Рабочий стол\Бармалей картинки\images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786058"/>
            <a:ext cx="2381250" cy="1914525"/>
          </a:xfrm>
          <a:prstGeom prst="rect">
            <a:avLst/>
          </a:prstGeom>
          <a:noFill/>
        </p:spPr>
      </p:pic>
      <p:pic>
        <p:nvPicPr>
          <p:cNvPr id="1030" name="Picture 6" descr="C:\Documents and Settings\Tamara\Рабочий стол\Бармалей картинки\images (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000636"/>
            <a:ext cx="2928926" cy="1640198"/>
          </a:xfrm>
          <a:prstGeom prst="rect">
            <a:avLst/>
          </a:prstGeom>
          <a:noFill/>
        </p:spPr>
      </p:pic>
      <p:pic>
        <p:nvPicPr>
          <p:cNvPr id="1031" name="Picture 7" descr="C:\Documents and Settings\Tamara\Рабочий стол\Бармалей картинки\proru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929198"/>
            <a:ext cx="2549525" cy="1676400"/>
          </a:xfrm>
          <a:prstGeom prst="rect">
            <a:avLst/>
          </a:prstGeom>
          <a:noFill/>
        </p:spPr>
      </p:pic>
      <p:pic>
        <p:nvPicPr>
          <p:cNvPr id="1032" name="Picture 8" descr="C:\Documents and Settings\Tamara\Рабочий стол\Бармалей картинки\скачанные файлы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2714620"/>
            <a:ext cx="1933575" cy="2362200"/>
          </a:xfrm>
          <a:prstGeom prst="rect">
            <a:avLst/>
          </a:prstGeom>
          <a:noFill/>
        </p:spPr>
      </p:pic>
      <p:pic>
        <p:nvPicPr>
          <p:cNvPr id="1033" name="Picture 9" descr="C:\Documents and Settings\Tamara\Рабочий стол\Бармалей картинки\скачанные файлы (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1071546"/>
            <a:ext cx="3057525" cy="1495425"/>
          </a:xfrm>
          <a:prstGeom prst="rect">
            <a:avLst/>
          </a:prstGeom>
          <a:noFill/>
        </p:spPr>
      </p:pic>
      <p:pic>
        <p:nvPicPr>
          <p:cNvPr id="1034" name="Picture 10" descr="C:\Documents and Settings\Tamara\Рабочий стол\Бармалей картинки\скачанные файлы (4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3071810"/>
            <a:ext cx="2678925" cy="150019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285728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Что подходит белому медведю</a:t>
            </a:r>
            <a:endParaRPr lang="ru-RU" sz="40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66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Венера Узбековна</cp:lastModifiedBy>
  <cp:revision>16</cp:revision>
  <dcterms:created xsi:type="dcterms:W3CDTF">2015-01-29T18:39:14Z</dcterms:created>
  <dcterms:modified xsi:type="dcterms:W3CDTF">2015-02-09T17:22:59Z</dcterms:modified>
</cp:coreProperties>
</file>