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1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6C4E9-268B-4AA7-9C95-E555D5A4DECF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DFD7C-0F49-4036-B567-90443BA9D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07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DFD7C-0F49-4036-B567-90443BA9D41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26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DFD7C-0F49-4036-B567-90443BA9D41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668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DFD7C-0F49-4036-B567-90443BA9D41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222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DFD7C-0F49-4036-B567-90443BA9D41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621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1066340-5489-4BD7-AE46-6ED37CD42997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C40FB91-5214-45E2-95C2-9D23C0DCF5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43508" y="6021288"/>
            <a:ext cx="8856984" cy="6034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400" dirty="0" smtClean="0">
              <a:latin typeface="Calibri"/>
              <a:ea typeface="Calibri"/>
              <a:cs typeface="Times New Roman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  <a:tabLst>
                <a:tab pos="2969895" algn="ctr"/>
                <a:tab pos="5940425" algn="r"/>
              </a:tabLst>
            </a:pPr>
            <a:r>
              <a:rPr lang="x-none" sz="1400" b="1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"Педагогическая технология и мастерство учителя"</a:t>
            </a: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Рисунок 4" descr="C:\Работа4(конференция зима)\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332656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23728" y="2852936"/>
            <a:ext cx="640871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b="1" dirty="0"/>
              <a:t>Шиловский Михаил Владимирович</a:t>
            </a:r>
          </a:p>
          <a:p>
            <a:pPr>
              <a:spcAft>
                <a:spcPts val="1000"/>
              </a:spcAft>
            </a:pPr>
            <a:r>
              <a:rPr lang="ru-RU" b="1" dirty="0"/>
              <a:t>учитель истории  и социально-бытовой ориентировки</a:t>
            </a:r>
          </a:p>
          <a:p>
            <a:pPr>
              <a:spcAft>
                <a:spcPts val="1000"/>
              </a:spcAft>
            </a:pPr>
            <a:r>
              <a:rPr lang="ru-RU" b="1" dirty="0"/>
              <a:t>Муниципальное бюджетное общеобразовательное учреждение средняя общеобразовательная школа №1 с углубленным изучением английского </a:t>
            </a:r>
            <a:r>
              <a:rPr lang="ru-RU" b="1" dirty="0" smtClean="0"/>
              <a:t>языка</a:t>
            </a:r>
          </a:p>
          <a:p>
            <a:pPr>
              <a:spcAft>
                <a:spcPts val="1000"/>
              </a:spcAft>
            </a:pPr>
            <a:r>
              <a:rPr lang="ru-RU" b="1" dirty="0" smtClean="0"/>
              <a:t>г</a:t>
            </a:r>
            <a:r>
              <a:rPr lang="ru-RU" b="1" dirty="0"/>
              <a:t>. </a:t>
            </a:r>
            <a:r>
              <a:rPr lang="ru-RU" b="1" dirty="0" err="1"/>
              <a:t>Ковдор</a:t>
            </a:r>
            <a:r>
              <a:rPr lang="ru-RU" b="1" dirty="0"/>
              <a:t> Мурманской области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3768" y="764704"/>
            <a:ext cx="4839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Социально-бытовая ориентировка</a:t>
            </a:r>
          </a:p>
          <a:p>
            <a:pPr algn="ctr"/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8 класс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8765" y="764704"/>
            <a:ext cx="777686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</a:p>
          <a:p>
            <a:pPr algn="ctr"/>
            <a:endParaRPr lang="ru-RU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Организация поездки на междугороднем </a:t>
            </a:r>
            <a:r>
              <a:rPr lang="ru-RU" sz="2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автобусе</a:t>
            </a:r>
            <a:endParaRPr lang="ru-RU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93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924475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Организация поездки на автобусе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7776864" cy="4896543"/>
          </a:xfrm>
        </p:spPr>
        <p:txBody>
          <a:bodyPr/>
          <a:lstStyle/>
          <a:p>
            <a:pPr marL="27432" lvl="0" indent="0" algn="ctr" defTabSz="914400"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None/>
            </a:pPr>
            <a:r>
              <a:rPr lang="ru-RU" sz="24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Цели   урока:</a:t>
            </a:r>
          </a:p>
          <a:p>
            <a:pPr marL="27432" lvl="0" indent="0" defTabSz="914400"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None/>
            </a:pPr>
            <a:r>
              <a:rPr lang="ru-RU" sz="2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ЗНАТЬ:</a:t>
            </a:r>
            <a:r>
              <a:rPr lang="ru-RU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ru-RU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24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особенности организации поездки на автобусе в другой город;</a:t>
            </a:r>
            <a:br>
              <a:rPr lang="ru-RU" sz="24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sz="2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32" lvl="0" indent="0" defTabSz="914400"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None/>
            </a:pPr>
            <a:r>
              <a:rPr lang="ru-RU" sz="2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УМЕТЬ:</a:t>
            </a:r>
            <a:r>
              <a:rPr lang="ru-RU" sz="2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24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подобрать вариант  поездки, удобный для вас.</a:t>
            </a:r>
            <a:endParaRPr lang="ru-RU" sz="2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32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62" y="332656"/>
            <a:ext cx="8786553" cy="6336704"/>
          </a:xfrm>
        </p:spPr>
      </p:pic>
      <p:sp>
        <p:nvSpPr>
          <p:cNvPr id="5" name="Овал 4"/>
          <p:cNvSpPr/>
          <p:nvPr/>
        </p:nvSpPr>
        <p:spPr>
          <a:xfrm>
            <a:off x="1619672" y="378904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843808" y="465313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347864" y="386943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563888" y="198884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026734" y="4797151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Мурманск</a:t>
            </a:r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47627" y="4106732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Кандалакша</a:t>
            </a:r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3847" y="3481263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Ковдор</a:t>
            </a:r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31531" y="4489374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Апатиты</a:t>
            </a:r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2779414" y="2132856"/>
            <a:ext cx="856482" cy="2520625"/>
          </a:xfrm>
          <a:custGeom>
            <a:avLst/>
            <a:gdLst>
              <a:gd name="connsiteX0" fmla="*/ 805758 w 805758"/>
              <a:gd name="connsiteY0" fmla="*/ 0 h 2471596"/>
              <a:gd name="connsiteX1" fmla="*/ 733331 w 805758"/>
              <a:gd name="connsiteY1" fmla="*/ 99588 h 2471596"/>
              <a:gd name="connsiteX2" fmla="*/ 697117 w 805758"/>
              <a:gd name="connsiteY2" fmla="*/ 199176 h 2471596"/>
              <a:gd name="connsiteX3" fmla="*/ 669956 w 805758"/>
              <a:gd name="connsiteY3" fmla="*/ 217283 h 2471596"/>
              <a:gd name="connsiteX4" fmla="*/ 624689 w 805758"/>
              <a:gd name="connsiteY4" fmla="*/ 280658 h 2471596"/>
              <a:gd name="connsiteX5" fmla="*/ 588475 w 805758"/>
              <a:gd name="connsiteY5" fmla="*/ 334978 h 2471596"/>
              <a:gd name="connsiteX6" fmla="*/ 570368 w 805758"/>
              <a:gd name="connsiteY6" fmla="*/ 362139 h 2471596"/>
              <a:gd name="connsiteX7" fmla="*/ 525101 w 805758"/>
              <a:gd name="connsiteY7" fmla="*/ 425513 h 2471596"/>
              <a:gd name="connsiteX8" fmla="*/ 516047 w 805758"/>
              <a:gd name="connsiteY8" fmla="*/ 452673 h 2471596"/>
              <a:gd name="connsiteX9" fmla="*/ 479834 w 805758"/>
              <a:gd name="connsiteY9" fmla="*/ 506994 h 2471596"/>
              <a:gd name="connsiteX10" fmla="*/ 461727 w 805758"/>
              <a:gd name="connsiteY10" fmla="*/ 534155 h 2471596"/>
              <a:gd name="connsiteX11" fmla="*/ 434566 w 805758"/>
              <a:gd name="connsiteY11" fmla="*/ 588475 h 2471596"/>
              <a:gd name="connsiteX12" fmla="*/ 425513 w 805758"/>
              <a:gd name="connsiteY12" fmla="*/ 624689 h 2471596"/>
              <a:gd name="connsiteX13" fmla="*/ 371192 w 805758"/>
              <a:gd name="connsiteY13" fmla="*/ 724277 h 2471596"/>
              <a:gd name="connsiteX14" fmla="*/ 353085 w 805758"/>
              <a:gd name="connsiteY14" fmla="*/ 796705 h 2471596"/>
              <a:gd name="connsiteX15" fmla="*/ 334978 w 805758"/>
              <a:gd name="connsiteY15" fmla="*/ 823865 h 2471596"/>
              <a:gd name="connsiteX16" fmla="*/ 325925 w 805758"/>
              <a:gd name="connsiteY16" fmla="*/ 878186 h 2471596"/>
              <a:gd name="connsiteX17" fmla="*/ 307818 w 805758"/>
              <a:gd name="connsiteY17" fmla="*/ 932507 h 2471596"/>
              <a:gd name="connsiteX18" fmla="*/ 298764 w 805758"/>
              <a:gd name="connsiteY18" fmla="*/ 959667 h 2471596"/>
              <a:gd name="connsiteX19" fmla="*/ 289711 w 805758"/>
              <a:gd name="connsiteY19" fmla="*/ 1004935 h 2471596"/>
              <a:gd name="connsiteX20" fmla="*/ 271604 w 805758"/>
              <a:gd name="connsiteY20" fmla="*/ 1068309 h 2471596"/>
              <a:gd name="connsiteX21" fmla="*/ 262550 w 805758"/>
              <a:gd name="connsiteY21" fmla="*/ 1122630 h 2471596"/>
              <a:gd name="connsiteX22" fmla="*/ 253497 w 805758"/>
              <a:gd name="connsiteY22" fmla="*/ 1186004 h 2471596"/>
              <a:gd name="connsiteX23" fmla="*/ 244443 w 805758"/>
              <a:gd name="connsiteY23" fmla="*/ 1213165 h 2471596"/>
              <a:gd name="connsiteX24" fmla="*/ 235390 w 805758"/>
              <a:gd name="connsiteY24" fmla="*/ 1258432 h 2471596"/>
              <a:gd name="connsiteX25" fmla="*/ 217283 w 805758"/>
              <a:gd name="connsiteY25" fmla="*/ 1321806 h 2471596"/>
              <a:gd name="connsiteX26" fmla="*/ 199176 w 805758"/>
              <a:gd name="connsiteY26" fmla="*/ 1358020 h 2471596"/>
              <a:gd name="connsiteX27" fmla="*/ 172016 w 805758"/>
              <a:gd name="connsiteY27" fmla="*/ 1475715 h 2471596"/>
              <a:gd name="connsiteX28" fmla="*/ 153909 w 805758"/>
              <a:gd name="connsiteY28" fmla="*/ 1530036 h 2471596"/>
              <a:gd name="connsiteX29" fmla="*/ 144855 w 805758"/>
              <a:gd name="connsiteY29" fmla="*/ 1620570 h 2471596"/>
              <a:gd name="connsiteX30" fmla="*/ 126748 w 805758"/>
              <a:gd name="connsiteY30" fmla="*/ 1683945 h 2471596"/>
              <a:gd name="connsiteX31" fmla="*/ 108641 w 805758"/>
              <a:gd name="connsiteY31" fmla="*/ 1720159 h 2471596"/>
              <a:gd name="connsiteX32" fmla="*/ 81481 w 805758"/>
              <a:gd name="connsiteY32" fmla="*/ 1819747 h 2471596"/>
              <a:gd name="connsiteX33" fmla="*/ 63374 w 805758"/>
              <a:gd name="connsiteY33" fmla="*/ 1892174 h 2471596"/>
              <a:gd name="connsiteX34" fmla="*/ 54321 w 805758"/>
              <a:gd name="connsiteY34" fmla="*/ 1946495 h 2471596"/>
              <a:gd name="connsiteX35" fmla="*/ 36214 w 805758"/>
              <a:gd name="connsiteY35" fmla="*/ 1982709 h 2471596"/>
              <a:gd name="connsiteX36" fmla="*/ 27160 w 805758"/>
              <a:gd name="connsiteY36" fmla="*/ 2037030 h 2471596"/>
              <a:gd name="connsiteX37" fmla="*/ 9053 w 805758"/>
              <a:gd name="connsiteY37" fmla="*/ 2109458 h 2471596"/>
              <a:gd name="connsiteX38" fmla="*/ 0 w 805758"/>
              <a:gd name="connsiteY38" fmla="*/ 2163778 h 2471596"/>
              <a:gd name="connsiteX39" fmla="*/ 18107 w 805758"/>
              <a:gd name="connsiteY39" fmla="*/ 2272420 h 2471596"/>
              <a:gd name="connsiteX40" fmla="*/ 36214 w 805758"/>
              <a:gd name="connsiteY40" fmla="*/ 2299580 h 2471596"/>
              <a:gd name="connsiteX41" fmla="*/ 45267 w 805758"/>
              <a:gd name="connsiteY41" fmla="*/ 2326741 h 2471596"/>
              <a:gd name="connsiteX42" fmla="*/ 54321 w 805758"/>
              <a:gd name="connsiteY42" fmla="*/ 2362955 h 2471596"/>
              <a:gd name="connsiteX43" fmla="*/ 72428 w 805758"/>
              <a:gd name="connsiteY43" fmla="*/ 2390115 h 2471596"/>
              <a:gd name="connsiteX44" fmla="*/ 81481 w 805758"/>
              <a:gd name="connsiteY44" fmla="*/ 2471596 h 2471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805758" h="2471596">
                <a:moveTo>
                  <a:pt x="805758" y="0"/>
                </a:moveTo>
                <a:cubicBezTo>
                  <a:pt x="791668" y="17612"/>
                  <a:pt x="740037" y="79470"/>
                  <a:pt x="733331" y="99588"/>
                </a:cubicBezTo>
                <a:cubicBezTo>
                  <a:pt x="730428" y="108296"/>
                  <a:pt x="704991" y="188153"/>
                  <a:pt x="697117" y="199176"/>
                </a:cubicBezTo>
                <a:cubicBezTo>
                  <a:pt x="690792" y="208030"/>
                  <a:pt x="679010" y="211247"/>
                  <a:pt x="669956" y="217283"/>
                </a:cubicBezTo>
                <a:cubicBezTo>
                  <a:pt x="630650" y="295896"/>
                  <a:pt x="676072" y="214595"/>
                  <a:pt x="624689" y="280658"/>
                </a:cubicBezTo>
                <a:cubicBezTo>
                  <a:pt x="611329" y="297836"/>
                  <a:pt x="600546" y="316871"/>
                  <a:pt x="588475" y="334978"/>
                </a:cubicBezTo>
                <a:lnTo>
                  <a:pt x="570368" y="362139"/>
                </a:lnTo>
                <a:cubicBezTo>
                  <a:pt x="549914" y="423504"/>
                  <a:pt x="578802" y="350333"/>
                  <a:pt x="525101" y="425513"/>
                </a:cubicBezTo>
                <a:cubicBezTo>
                  <a:pt x="519554" y="433279"/>
                  <a:pt x="520682" y="444331"/>
                  <a:pt x="516047" y="452673"/>
                </a:cubicBezTo>
                <a:cubicBezTo>
                  <a:pt x="505479" y="471696"/>
                  <a:pt x="491905" y="488887"/>
                  <a:pt x="479834" y="506994"/>
                </a:cubicBezTo>
                <a:cubicBezTo>
                  <a:pt x="473798" y="516048"/>
                  <a:pt x="465168" y="523832"/>
                  <a:pt x="461727" y="534155"/>
                </a:cubicBezTo>
                <a:cubicBezTo>
                  <a:pt x="449232" y="571637"/>
                  <a:pt x="457967" y="553375"/>
                  <a:pt x="434566" y="588475"/>
                </a:cubicBezTo>
                <a:cubicBezTo>
                  <a:pt x="431548" y="600546"/>
                  <a:pt x="430299" y="613203"/>
                  <a:pt x="425513" y="624689"/>
                </a:cubicBezTo>
                <a:cubicBezTo>
                  <a:pt x="402691" y="679463"/>
                  <a:pt x="396912" y="685698"/>
                  <a:pt x="371192" y="724277"/>
                </a:cubicBezTo>
                <a:cubicBezTo>
                  <a:pt x="367749" y="741490"/>
                  <a:pt x="362363" y="778148"/>
                  <a:pt x="353085" y="796705"/>
                </a:cubicBezTo>
                <a:cubicBezTo>
                  <a:pt x="348219" y="806437"/>
                  <a:pt x="341014" y="814812"/>
                  <a:pt x="334978" y="823865"/>
                </a:cubicBezTo>
                <a:cubicBezTo>
                  <a:pt x="331960" y="841972"/>
                  <a:pt x="330377" y="860377"/>
                  <a:pt x="325925" y="878186"/>
                </a:cubicBezTo>
                <a:cubicBezTo>
                  <a:pt x="321296" y="896703"/>
                  <a:pt x="313854" y="914400"/>
                  <a:pt x="307818" y="932507"/>
                </a:cubicBezTo>
                <a:cubicBezTo>
                  <a:pt x="304800" y="941560"/>
                  <a:pt x="300635" y="950309"/>
                  <a:pt x="298764" y="959667"/>
                </a:cubicBezTo>
                <a:cubicBezTo>
                  <a:pt x="295746" y="974756"/>
                  <a:pt x="293443" y="990006"/>
                  <a:pt x="289711" y="1004935"/>
                </a:cubicBezTo>
                <a:cubicBezTo>
                  <a:pt x="272447" y="1073993"/>
                  <a:pt x="288546" y="983599"/>
                  <a:pt x="271604" y="1068309"/>
                </a:cubicBezTo>
                <a:cubicBezTo>
                  <a:pt x="268004" y="1086309"/>
                  <a:pt x="265341" y="1104487"/>
                  <a:pt x="262550" y="1122630"/>
                </a:cubicBezTo>
                <a:cubicBezTo>
                  <a:pt x="259305" y="1143721"/>
                  <a:pt x="257682" y="1165079"/>
                  <a:pt x="253497" y="1186004"/>
                </a:cubicBezTo>
                <a:cubicBezTo>
                  <a:pt x="251625" y="1195362"/>
                  <a:pt x="246758" y="1203907"/>
                  <a:pt x="244443" y="1213165"/>
                </a:cubicBezTo>
                <a:cubicBezTo>
                  <a:pt x="240711" y="1228093"/>
                  <a:pt x="238728" y="1243411"/>
                  <a:pt x="235390" y="1258432"/>
                </a:cubicBezTo>
                <a:cubicBezTo>
                  <a:pt x="231857" y="1274329"/>
                  <a:pt x="224261" y="1305524"/>
                  <a:pt x="217283" y="1321806"/>
                </a:cubicBezTo>
                <a:cubicBezTo>
                  <a:pt x="211967" y="1334211"/>
                  <a:pt x="205212" y="1345949"/>
                  <a:pt x="199176" y="1358020"/>
                </a:cubicBezTo>
                <a:cubicBezTo>
                  <a:pt x="191994" y="1393932"/>
                  <a:pt x="182937" y="1442953"/>
                  <a:pt x="172016" y="1475715"/>
                </a:cubicBezTo>
                <a:lnTo>
                  <a:pt x="153909" y="1530036"/>
                </a:lnTo>
                <a:cubicBezTo>
                  <a:pt x="150891" y="1560214"/>
                  <a:pt x="149144" y="1590546"/>
                  <a:pt x="144855" y="1620570"/>
                </a:cubicBezTo>
                <a:cubicBezTo>
                  <a:pt x="143214" y="1632060"/>
                  <a:pt x="132277" y="1671044"/>
                  <a:pt x="126748" y="1683945"/>
                </a:cubicBezTo>
                <a:cubicBezTo>
                  <a:pt x="121432" y="1696350"/>
                  <a:pt x="114677" y="1708088"/>
                  <a:pt x="108641" y="1720159"/>
                </a:cubicBezTo>
                <a:cubicBezTo>
                  <a:pt x="89240" y="1836572"/>
                  <a:pt x="113202" y="1716654"/>
                  <a:pt x="81481" y="1819747"/>
                </a:cubicBezTo>
                <a:cubicBezTo>
                  <a:pt x="74163" y="1843532"/>
                  <a:pt x="67465" y="1867627"/>
                  <a:pt x="63374" y="1892174"/>
                </a:cubicBezTo>
                <a:cubicBezTo>
                  <a:pt x="60356" y="1910281"/>
                  <a:pt x="59596" y="1928912"/>
                  <a:pt x="54321" y="1946495"/>
                </a:cubicBezTo>
                <a:cubicBezTo>
                  <a:pt x="50443" y="1959422"/>
                  <a:pt x="42250" y="1970638"/>
                  <a:pt x="36214" y="1982709"/>
                </a:cubicBezTo>
                <a:cubicBezTo>
                  <a:pt x="33196" y="2000816"/>
                  <a:pt x="31006" y="2019081"/>
                  <a:pt x="27160" y="2037030"/>
                </a:cubicBezTo>
                <a:cubicBezTo>
                  <a:pt x="21946" y="2061363"/>
                  <a:pt x="13144" y="2084911"/>
                  <a:pt x="9053" y="2109458"/>
                </a:cubicBezTo>
                <a:lnTo>
                  <a:pt x="0" y="2163778"/>
                </a:lnTo>
                <a:cubicBezTo>
                  <a:pt x="1997" y="2179754"/>
                  <a:pt x="7549" y="2247786"/>
                  <a:pt x="18107" y="2272420"/>
                </a:cubicBezTo>
                <a:cubicBezTo>
                  <a:pt x="22393" y="2282421"/>
                  <a:pt x="30178" y="2290527"/>
                  <a:pt x="36214" y="2299580"/>
                </a:cubicBezTo>
                <a:cubicBezTo>
                  <a:pt x="39232" y="2308634"/>
                  <a:pt x="42645" y="2317565"/>
                  <a:pt x="45267" y="2326741"/>
                </a:cubicBezTo>
                <a:cubicBezTo>
                  <a:pt x="48685" y="2338705"/>
                  <a:pt x="49419" y="2351518"/>
                  <a:pt x="54321" y="2362955"/>
                </a:cubicBezTo>
                <a:cubicBezTo>
                  <a:pt x="58607" y="2372956"/>
                  <a:pt x="66392" y="2381062"/>
                  <a:pt x="72428" y="2390115"/>
                </a:cubicBezTo>
                <a:lnTo>
                  <a:pt x="81481" y="2471596"/>
                </a:ln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1756372" y="3902044"/>
            <a:ext cx="1077363" cy="545923"/>
          </a:xfrm>
          <a:custGeom>
            <a:avLst/>
            <a:gdLst>
              <a:gd name="connsiteX0" fmla="*/ 0 w 1077363"/>
              <a:gd name="connsiteY0" fmla="*/ 0 h 545923"/>
              <a:gd name="connsiteX1" fmla="*/ 81481 w 1077363"/>
              <a:gd name="connsiteY1" fmla="*/ 72427 h 545923"/>
              <a:gd name="connsiteX2" fmla="*/ 99588 w 1077363"/>
              <a:gd name="connsiteY2" fmla="*/ 99588 h 545923"/>
              <a:gd name="connsiteX3" fmla="*/ 108642 w 1077363"/>
              <a:gd name="connsiteY3" fmla="*/ 126748 h 545923"/>
              <a:gd name="connsiteX4" fmla="*/ 126749 w 1077363"/>
              <a:gd name="connsiteY4" fmla="*/ 162962 h 545923"/>
              <a:gd name="connsiteX5" fmla="*/ 144856 w 1077363"/>
              <a:gd name="connsiteY5" fmla="*/ 262550 h 545923"/>
              <a:gd name="connsiteX6" fmla="*/ 153909 w 1077363"/>
              <a:gd name="connsiteY6" fmla="*/ 298764 h 545923"/>
              <a:gd name="connsiteX7" fmla="*/ 172016 w 1077363"/>
              <a:gd name="connsiteY7" fmla="*/ 325924 h 545923"/>
              <a:gd name="connsiteX8" fmla="*/ 190123 w 1077363"/>
              <a:gd name="connsiteY8" fmla="*/ 380245 h 545923"/>
              <a:gd name="connsiteX9" fmla="*/ 226337 w 1077363"/>
              <a:gd name="connsiteY9" fmla="*/ 434566 h 545923"/>
              <a:gd name="connsiteX10" fmla="*/ 271604 w 1077363"/>
              <a:gd name="connsiteY10" fmla="*/ 479833 h 545923"/>
              <a:gd name="connsiteX11" fmla="*/ 325925 w 1077363"/>
              <a:gd name="connsiteY11" fmla="*/ 516047 h 545923"/>
              <a:gd name="connsiteX12" fmla="*/ 344032 w 1077363"/>
              <a:gd name="connsiteY12" fmla="*/ 543207 h 545923"/>
              <a:gd name="connsiteX13" fmla="*/ 380246 w 1077363"/>
              <a:gd name="connsiteY13" fmla="*/ 506994 h 545923"/>
              <a:gd name="connsiteX14" fmla="*/ 407406 w 1077363"/>
              <a:gd name="connsiteY14" fmla="*/ 488887 h 545923"/>
              <a:gd name="connsiteX15" fmla="*/ 434567 w 1077363"/>
              <a:gd name="connsiteY15" fmla="*/ 425512 h 545923"/>
              <a:gd name="connsiteX16" fmla="*/ 461727 w 1077363"/>
              <a:gd name="connsiteY16" fmla="*/ 371192 h 545923"/>
              <a:gd name="connsiteX17" fmla="*/ 488887 w 1077363"/>
              <a:gd name="connsiteY17" fmla="*/ 307817 h 545923"/>
              <a:gd name="connsiteX18" fmla="*/ 497941 w 1077363"/>
              <a:gd name="connsiteY18" fmla="*/ 271604 h 545923"/>
              <a:gd name="connsiteX19" fmla="*/ 552262 w 1077363"/>
              <a:gd name="connsiteY19" fmla="*/ 244443 h 545923"/>
              <a:gd name="connsiteX20" fmla="*/ 579422 w 1077363"/>
              <a:gd name="connsiteY20" fmla="*/ 226336 h 545923"/>
              <a:gd name="connsiteX21" fmla="*/ 660903 w 1077363"/>
              <a:gd name="connsiteY21" fmla="*/ 190122 h 545923"/>
              <a:gd name="connsiteX22" fmla="*/ 715224 w 1077363"/>
              <a:gd name="connsiteY22" fmla="*/ 181069 h 545923"/>
              <a:gd name="connsiteX23" fmla="*/ 977775 w 1077363"/>
              <a:gd name="connsiteY23" fmla="*/ 190122 h 545923"/>
              <a:gd name="connsiteX24" fmla="*/ 1004935 w 1077363"/>
              <a:gd name="connsiteY24" fmla="*/ 208229 h 545923"/>
              <a:gd name="connsiteX25" fmla="*/ 1077363 w 1077363"/>
              <a:gd name="connsiteY25" fmla="*/ 217283 h 54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77363" h="545923">
                <a:moveTo>
                  <a:pt x="0" y="0"/>
                </a:moveTo>
                <a:cubicBezTo>
                  <a:pt x="32940" y="26351"/>
                  <a:pt x="54272" y="40683"/>
                  <a:pt x="81481" y="72427"/>
                </a:cubicBezTo>
                <a:cubicBezTo>
                  <a:pt x="88562" y="80689"/>
                  <a:pt x="94722" y="89856"/>
                  <a:pt x="99588" y="99588"/>
                </a:cubicBezTo>
                <a:cubicBezTo>
                  <a:pt x="103856" y="108124"/>
                  <a:pt x="104883" y="117977"/>
                  <a:pt x="108642" y="126748"/>
                </a:cubicBezTo>
                <a:cubicBezTo>
                  <a:pt x="113959" y="139153"/>
                  <a:pt x="120713" y="150891"/>
                  <a:pt x="126749" y="162962"/>
                </a:cubicBezTo>
                <a:cubicBezTo>
                  <a:pt x="141731" y="282829"/>
                  <a:pt x="126246" y="197416"/>
                  <a:pt x="144856" y="262550"/>
                </a:cubicBezTo>
                <a:cubicBezTo>
                  <a:pt x="148274" y="274514"/>
                  <a:pt x="149008" y="287327"/>
                  <a:pt x="153909" y="298764"/>
                </a:cubicBezTo>
                <a:cubicBezTo>
                  <a:pt x="158195" y="308765"/>
                  <a:pt x="167597" y="315981"/>
                  <a:pt x="172016" y="325924"/>
                </a:cubicBezTo>
                <a:cubicBezTo>
                  <a:pt x="179768" y="343365"/>
                  <a:pt x="179536" y="364364"/>
                  <a:pt x="190123" y="380245"/>
                </a:cubicBezTo>
                <a:lnTo>
                  <a:pt x="226337" y="434566"/>
                </a:lnTo>
                <a:cubicBezTo>
                  <a:pt x="244526" y="489134"/>
                  <a:pt x="219970" y="436804"/>
                  <a:pt x="271604" y="479833"/>
                </a:cubicBezTo>
                <a:cubicBezTo>
                  <a:pt x="325194" y="524492"/>
                  <a:pt x="246471" y="496185"/>
                  <a:pt x="325925" y="516047"/>
                </a:cubicBezTo>
                <a:cubicBezTo>
                  <a:pt x="331961" y="525100"/>
                  <a:pt x="333929" y="539166"/>
                  <a:pt x="344032" y="543207"/>
                </a:cubicBezTo>
                <a:cubicBezTo>
                  <a:pt x="376953" y="556375"/>
                  <a:pt x="371467" y="517968"/>
                  <a:pt x="380246" y="506994"/>
                </a:cubicBezTo>
                <a:cubicBezTo>
                  <a:pt x="387043" y="498498"/>
                  <a:pt x="398353" y="494923"/>
                  <a:pt x="407406" y="488887"/>
                </a:cubicBezTo>
                <a:cubicBezTo>
                  <a:pt x="426250" y="413516"/>
                  <a:pt x="403305" y="488037"/>
                  <a:pt x="434567" y="425512"/>
                </a:cubicBezTo>
                <a:cubicBezTo>
                  <a:pt x="472047" y="350551"/>
                  <a:pt x="409838" y="449025"/>
                  <a:pt x="461727" y="371192"/>
                </a:cubicBezTo>
                <a:cubicBezTo>
                  <a:pt x="487714" y="267238"/>
                  <a:pt x="451377" y="395338"/>
                  <a:pt x="488887" y="307817"/>
                </a:cubicBezTo>
                <a:cubicBezTo>
                  <a:pt x="493788" y="296381"/>
                  <a:pt x="491039" y="281957"/>
                  <a:pt x="497941" y="271604"/>
                </a:cubicBezTo>
                <a:cubicBezTo>
                  <a:pt x="510914" y="252144"/>
                  <a:pt x="534186" y="253481"/>
                  <a:pt x="552262" y="244443"/>
                </a:cubicBezTo>
                <a:cubicBezTo>
                  <a:pt x="561994" y="239577"/>
                  <a:pt x="569975" y="231734"/>
                  <a:pt x="579422" y="226336"/>
                </a:cubicBezTo>
                <a:cubicBezTo>
                  <a:pt x="597583" y="215958"/>
                  <a:pt x="642347" y="195183"/>
                  <a:pt x="660903" y="190122"/>
                </a:cubicBezTo>
                <a:cubicBezTo>
                  <a:pt x="678613" y="185292"/>
                  <a:pt x="697117" y="184087"/>
                  <a:pt x="715224" y="181069"/>
                </a:cubicBezTo>
                <a:cubicBezTo>
                  <a:pt x="802741" y="184087"/>
                  <a:pt x="890588" y="181948"/>
                  <a:pt x="977775" y="190122"/>
                </a:cubicBezTo>
                <a:cubicBezTo>
                  <a:pt x="988608" y="191138"/>
                  <a:pt x="994438" y="205366"/>
                  <a:pt x="1004935" y="208229"/>
                </a:cubicBezTo>
                <a:cubicBezTo>
                  <a:pt x="1028408" y="214631"/>
                  <a:pt x="1077363" y="217283"/>
                  <a:pt x="1077363" y="217283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2897109" y="3901585"/>
            <a:ext cx="425513" cy="27619"/>
          </a:xfrm>
          <a:custGeom>
            <a:avLst/>
            <a:gdLst>
              <a:gd name="connsiteX0" fmla="*/ 0 w 425513"/>
              <a:gd name="connsiteY0" fmla="*/ 9512 h 27619"/>
              <a:gd name="connsiteX1" fmla="*/ 253497 w 425513"/>
              <a:gd name="connsiteY1" fmla="*/ 27619 h 27619"/>
              <a:gd name="connsiteX2" fmla="*/ 425513 w 425513"/>
              <a:gd name="connsiteY2" fmla="*/ 27619 h 2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5513" h="27619">
                <a:moveTo>
                  <a:pt x="0" y="9512"/>
                </a:moveTo>
                <a:cubicBezTo>
                  <a:pt x="145948" y="-19676"/>
                  <a:pt x="-115749" y="27619"/>
                  <a:pt x="253497" y="27619"/>
                </a:cubicBezTo>
                <a:lnTo>
                  <a:pt x="425513" y="27619"/>
                </a:ln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Михаил\Pictures\Карты\больниц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6496"/>
            <a:ext cx="515729" cy="48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Михаил\Pictures\Карты\больниц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275" y="491756"/>
            <a:ext cx="515729" cy="48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Михаил\Pictures\Карты\больниц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491756"/>
            <a:ext cx="515729" cy="48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Михаил\Pictures\Карты\поезд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830" y="1108441"/>
            <a:ext cx="500764" cy="50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Михаил\Pictures\Карты\самолёт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3719" y="1267409"/>
            <a:ext cx="437034" cy="43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Михаил\Pictures\Карты\покупки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068" y="1771323"/>
            <a:ext cx="579043" cy="57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C:\Users\Михаил\Pictures\Карты\покупки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390" y="1771324"/>
            <a:ext cx="579043" cy="57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C:\Users\Михаил\Pictures\Карты\покупки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74938"/>
            <a:ext cx="579043" cy="57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Михаил\Pictures\Карты\учёба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778" y="2492895"/>
            <a:ext cx="574700" cy="58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7" descr="C:\Users\Михаил\Pictures\Карты\учёба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275" y="2492896"/>
            <a:ext cx="574700" cy="58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7" descr="C:\Users\Михаил\Pictures\Карты\учёба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759" y="2533140"/>
            <a:ext cx="574700" cy="58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Михаил\Pictures\Карты\корабль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713" y="1142902"/>
            <a:ext cx="634752" cy="634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0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924475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Организация поездки на автобусе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76056" y="5373216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Узнать, когда и какие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автобусы </a:t>
            </a:r>
            <a:r>
              <a:rPr lang="ru-RU" b="1" dirty="0"/>
              <a:t>идут из </a:t>
            </a:r>
            <a:r>
              <a:rPr lang="ru-RU" b="1" dirty="0" smtClean="0"/>
              <a:t>Ковдора</a:t>
            </a:r>
            <a:br>
              <a:rPr lang="ru-RU" b="1" dirty="0" smtClean="0"/>
            </a:br>
            <a:r>
              <a:rPr lang="ru-RU" b="1" dirty="0" smtClean="0"/>
              <a:t>в </a:t>
            </a:r>
            <a:r>
              <a:rPr lang="ru-RU" b="1" dirty="0"/>
              <a:t>Мурманск.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359456"/>
            <a:ext cx="42062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Выбрать автобус, на котором тебе лучше всего </a:t>
            </a:r>
            <a:r>
              <a:rPr lang="ru-RU" b="1" dirty="0" smtClean="0"/>
              <a:t>добраться</a:t>
            </a:r>
            <a:br>
              <a:rPr lang="ru-RU" b="1" dirty="0" smtClean="0"/>
            </a:br>
            <a:r>
              <a:rPr lang="ru-RU" b="1" dirty="0" smtClean="0"/>
              <a:t>до </a:t>
            </a:r>
            <a:r>
              <a:rPr lang="ru-RU" b="1" dirty="0"/>
              <a:t>Мурманска.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17398" y="2044005"/>
            <a:ext cx="9268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1.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51992" y="3501008"/>
            <a:ext cx="9268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58837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9438E-6 L -0.34271 -0.476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35" y="-238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52764E-6 L 0.17153 -0.2750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76" y="-13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1"/>
            <a:ext cx="8064896" cy="3600400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2400" b="1" dirty="0" smtClean="0"/>
              <a:t>расстояние </a:t>
            </a:r>
            <a:r>
              <a:rPr lang="ru-RU" sz="2400" b="1" dirty="0"/>
              <a:t>до Мурманска – </a:t>
            </a:r>
            <a:r>
              <a:rPr lang="ru-RU" sz="2800" b="1" dirty="0"/>
              <a:t>300 км</a:t>
            </a:r>
            <a:r>
              <a:rPr lang="ru-RU" sz="2400" b="1" dirty="0" smtClean="0"/>
              <a:t>;</a:t>
            </a:r>
          </a:p>
          <a:p>
            <a:pPr marL="0" indent="0">
              <a:buNone/>
            </a:pP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- скорость автобуса – </a:t>
            </a:r>
            <a:r>
              <a:rPr lang="ru-RU" sz="2800" b="1" dirty="0"/>
              <a:t>80 км/час</a:t>
            </a:r>
            <a:r>
              <a:rPr lang="ru-RU" sz="2400" b="1" dirty="0" smtClean="0"/>
              <a:t>;</a:t>
            </a:r>
          </a:p>
          <a:p>
            <a:pPr marL="0" indent="0">
              <a:buNone/>
            </a:pP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- остановка в пути – </a:t>
            </a:r>
            <a:r>
              <a:rPr lang="ru-RU" sz="2800" b="1" dirty="0"/>
              <a:t>20 минут</a:t>
            </a:r>
            <a:r>
              <a:rPr lang="ru-RU" sz="2400" b="1" dirty="0" smtClean="0"/>
              <a:t>;</a:t>
            </a:r>
          </a:p>
          <a:p>
            <a:pPr marL="0" indent="0">
              <a:buNone/>
            </a:pPr>
            <a:r>
              <a:rPr lang="ru-RU" sz="2400" b="1" dirty="0"/>
              <a:t/>
            </a:r>
            <a:br>
              <a:rPr lang="ru-RU" sz="2400" b="1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5157192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-  0,75 ч.=3/4 ч=45 минут.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32656"/>
            <a:ext cx="8352928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Организация поездки на автобусе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04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269</TotalTime>
  <Words>115</Words>
  <Application>Microsoft Office PowerPoint</Application>
  <PresentationFormat>Экран (4:3)</PresentationFormat>
  <Paragraphs>34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Spring</vt:lpstr>
      <vt:lpstr>Презентация PowerPoint</vt:lpstr>
      <vt:lpstr>Организация поездки на автобусе</vt:lpstr>
      <vt:lpstr>Презентация PowerPoint</vt:lpstr>
      <vt:lpstr>Организация поездки на автобусе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Венера Узбековна</cp:lastModifiedBy>
  <cp:revision>15</cp:revision>
  <dcterms:created xsi:type="dcterms:W3CDTF">2014-02-10T16:24:36Z</dcterms:created>
  <dcterms:modified xsi:type="dcterms:W3CDTF">2015-02-16T18:23:13Z</dcterms:modified>
</cp:coreProperties>
</file>