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512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12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12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130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13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13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3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4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5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6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7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5138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39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40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41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42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43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44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45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514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514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4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4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5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5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5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5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5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5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5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5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5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5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6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6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6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6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6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16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516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517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ru-RU" altLang="ru-RU"/>
            </a:p>
          </p:txBody>
        </p:sp>
      </p:grpSp>
      <p:sp>
        <p:nvSpPr>
          <p:cNvPr id="51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79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80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81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B8CB56A-3C17-4425-B11E-6619CD1A1FD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5CBB8-E004-4A06-8436-A9F43510B0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642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1B711-DD29-4E39-B24A-2EAABE8522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02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BACCA-0A67-4AC3-A210-606A7EC5B4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669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70654-9811-4562-B77C-343C069775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161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40F8B-DC49-4BCB-84D5-22439F8682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56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9D249-49DA-409B-A06C-770FC0EFFE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576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A3613-74FA-465E-BD3C-8516247861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218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AE2F1-1AE5-4BB5-A495-AF2D8D6561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455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4059F-ADD1-4892-97EF-F429F7A1AA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977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21982-0C3D-428C-9109-849CCEA981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377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103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04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410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1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41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10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11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11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11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1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4114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15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16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17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18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19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20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21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412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412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2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2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2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2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2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2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3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3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3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3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3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3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3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3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3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3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4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4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/>
            </a:p>
          </p:txBody>
        </p:sp>
        <p:sp>
          <p:nvSpPr>
            <p:cNvPr id="41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ru-RU" altLang="ru-RU"/>
            </a:p>
          </p:txBody>
        </p:sp>
      </p:grpSp>
      <p:sp>
        <p:nvSpPr>
          <p:cNvPr id="4153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54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1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ru-RU"/>
          </a:p>
        </p:txBody>
      </p:sp>
      <p:sp>
        <p:nvSpPr>
          <p:cNvPr id="41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ru-RU"/>
          </a:p>
        </p:txBody>
      </p:sp>
      <p:sp>
        <p:nvSpPr>
          <p:cNvPr id="41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36625AD-964E-4351-8A8C-F4510C92F48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3251" y="1196752"/>
            <a:ext cx="6965950" cy="2057400"/>
          </a:xfrm>
        </p:spPr>
        <p:txBody>
          <a:bodyPr/>
          <a:lstStyle/>
          <a:p>
            <a:r>
              <a:rPr lang="ru-RU" altLang="ru-RU" sz="3600" dirty="0"/>
              <a:t>Визитная карточка</a:t>
            </a:r>
            <a:br>
              <a:rPr lang="ru-RU" altLang="ru-RU" sz="3600" dirty="0"/>
            </a:br>
            <a:r>
              <a:rPr lang="ru-RU" altLang="ru-RU" sz="3600" dirty="0"/>
              <a:t>Тема: «СТРАНЫ БЕНИЛЮКСА» 3 класс, УМК «Школа России»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800" y="3645024"/>
            <a:ext cx="4896544" cy="17526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ru-RU" altLang="ru-RU" sz="2000" dirty="0" err="1" smtClean="0"/>
              <a:t>Пилюкова</a:t>
            </a:r>
            <a:r>
              <a:rPr lang="ru-RU" altLang="ru-RU" sz="2000" dirty="0" smtClean="0"/>
              <a:t> Людмила Николаевна</a:t>
            </a:r>
          </a:p>
          <a:p>
            <a:pPr algn="l">
              <a:lnSpc>
                <a:spcPct val="90000"/>
              </a:lnSpc>
            </a:pPr>
            <a:r>
              <a:rPr lang="ru-RU" altLang="ru-RU" sz="2000" dirty="0" smtClean="0"/>
              <a:t>учитель начальных классов</a:t>
            </a:r>
          </a:p>
          <a:p>
            <a:pPr algn="l">
              <a:lnSpc>
                <a:spcPct val="90000"/>
              </a:lnSpc>
            </a:pPr>
            <a:r>
              <a:rPr lang="ru-RU" altLang="ru-RU" sz="2000" dirty="0" smtClean="0"/>
              <a:t>Государственное бюджетное общеобразовательное учреждение гимназия №652 Выборгского района Санкт-Петербурга</a:t>
            </a:r>
          </a:p>
        </p:txBody>
      </p:sp>
      <p:pic>
        <p:nvPicPr>
          <p:cNvPr id="6" name="Рисунок 5" descr="C:\Работа4(конференция зима)\верхний колонтитул 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404663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5877272"/>
            <a:ext cx="878497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70C0"/>
                </a:solidFill>
                <a:effectLst/>
                <a:latin typeface="Helvetica"/>
                <a:ea typeface="Calibri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400" b="1" dirty="0" smtClean="0">
                <a:solidFill>
                  <a:srgbClr val="0070C0"/>
                </a:solidFill>
                <a:effectLst/>
                <a:latin typeface="Helvetica"/>
                <a:ea typeface="Calibri"/>
                <a:cs typeface="Times New Roman"/>
              </a:rPr>
              <a:t>"Педагогическая технология и мастерство учителя"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Инновационные технологии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/>
              <a:t>             ТЕХНОЛОГИЯ  ЦЕЛОСТНОГО     МЫШЛЕНИЯ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     С О Д Е Р Ж А Н И Е 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1. Пояснительная записка.</a:t>
            </a:r>
          </a:p>
          <a:p>
            <a:r>
              <a:rPr lang="ru-RU" altLang="ru-RU"/>
              <a:t>2. План-конспект урока.</a:t>
            </a:r>
          </a:p>
          <a:p>
            <a:r>
              <a:rPr lang="ru-RU" altLang="ru-RU"/>
              <a:t>3.Методические материалы к уроку.</a:t>
            </a:r>
          </a:p>
          <a:p>
            <a:r>
              <a:rPr lang="ru-RU" altLang="ru-RU"/>
              <a:t>4. Приложения.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Пояснительная записка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/>
              <a:t>Технология «Целостного мышления» использует для усвоения нового материала все органы чувств: зрение, слух, осязание, обоняние, вкус.</a:t>
            </a:r>
          </a:p>
          <a:p>
            <a:r>
              <a:rPr lang="ru-RU" altLang="ru-RU" sz="2800"/>
              <a:t>Задействовав все органы чувств, возможно ненавязчиво, аккуратно вложить в головы детей новые знания, которые легко вспоминаются при появлении «опорного образа» 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Технология «Целостного мышления»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/>
              <a:t>Интересна тем, что без особенных усилий дает возможность человеку усвоить новую информацию, независимо от ее объема, опираясь на «опорный образ».</a:t>
            </a:r>
          </a:p>
          <a:p>
            <a:r>
              <a:rPr lang="ru-RU" altLang="ru-RU" sz="2800"/>
              <a:t>Новые знания усваиваются путем работы   одновременно двух полушарий головного мозга и логического левого полушария, и образного правого полушария.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Технология «Целостного мышления»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/>
              <a:t>Не приводит к перегрузке</a:t>
            </a:r>
          </a:p>
          <a:p>
            <a:r>
              <a:rPr lang="ru-RU" altLang="ru-RU" sz="2800"/>
              <a:t>Любима детьми</a:t>
            </a:r>
          </a:p>
          <a:p>
            <a:r>
              <a:rPr lang="ru-RU" altLang="ru-RU" sz="2800"/>
              <a:t>Позволяет развивать долговременную память</a:t>
            </a:r>
          </a:p>
          <a:p>
            <a:r>
              <a:rPr lang="ru-RU" altLang="ru-RU" sz="2800"/>
              <a:t>Имеет механизм включения знаний для репродукции через «опорный образ»</a:t>
            </a:r>
          </a:p>
          <a:p>
            <a:endParaRPr lang="ru-RU" altLang="ru-RU" sz="2800"/>
          </a:p>
          <a:p>
            <a:pPr>
              <a:buFontTx/>
              <a:buNone/>
            </a:pPr>
            <a:r>
              <a:rPr lang="ru-RU" altLang="ru-RU" sz="28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57</TotalTime>
  <Words>203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Arial</vt:lpstr>
      <vt:lpstr>Кимоно</vt:lpstr>
      <vt:lpstr>Визитная карточка Тема: «СТРАНЫ БЕНИЛЮКСА» 3 класс, УМК «Школа России»</vt:lpstr>
      <vt:lpstr>Инновационные технологии</vt:lpstr>
      <vt:lpstr>     С О Д Е Р Ж А Н И Е :</vt:lpstr>
      <vt:lpstr>Пояснительная записка</vt:lpstr>
      <vt:lpstr>Технология «Целостного мышления»</vt:lpstr>
      <vt:lpstr>Технология «Целостного мышления»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Курсовая работа Тема: «СТРАНЫ БЕНИЛЮКСА»</dc:title>
  <dc:creator>USER</dc:creator>
  <cp:lastModifiedBy>Венера Узбековна</cp:lastModifiedBy>
  <cp:revision>5</cp:revision>
  <dcterms:created xsi:type="dcterms:W3CDTF">2011-09-12T18:01:29Z</dcterms:created>
  <dcterms:modified xsi:type="dcterms:W3CDTF">2015-02-24T15:16:51Z</dcterms:modified>
</cp:coreProperties>
</file>