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Работа4(фестиваль зима)\верхний колонтитул naukograd 201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935" y="260648"/>
            <a:ext cx="6120130" cy="3181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131569"/>
            <a:ext cx="6840760" cy="325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07604" y="1124744"/>
            <a:ext cx="712879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2000" b="1" cap="all" dirty="0">
                <a:solidFill>
                  <a:schemeClr val="accent1"/>
                </a:solidFill>
              </a:rPr>
              <a:t>Общешкольное внеурочное мероприятие «Военно-патриотическое соревнование «Красная Звезда»</a:t>
            </a:r>
            <a:endParaRPr lang="ru-RU" sz="2000" dirty="0">
              <a:solidFill>
                <a:schemeClr val="accent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99792" y="2712740"/>
            <a:ext cx="62646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Лукоянова</a:t>
            </a:r>
            <a:r>
              <a:rPr lang="ru-RU" b="1" dirty="0"/>
              <a:t> Анастасия Николаевна</a:t>
            </a:r>
          </a:p>
          <a:p>
            <a:r>
              <a:rPr lang="ru-RU" b="1" dirty="0"/>
              <a:t>учитель физики</a:t>
            </a:r>
          </a:p>
          <a:p>
            <a:r>
              <a:rPr lang="ru-RU" b="1" dirty="0"/>
              <a:t>Снегирев Сергей Анатольевич </a:t>
            </a:r>
          </a:p>
          <a:p>
            <a:r>
              <a:rPr lang="ru-RU" b="1" dirty="0"/>
              <a:t>учитель информатики и ИКТ</a:t>
            </a:r>
          </a:p>
          <a:p>
            <a:r>
              <a:rPr lang="ru-RU" b="1" dirty="0"/>
              <a:t>Муниципальное бюджетное общеобразовательное учреждение среднего (полного) общего образования «Средняя общеобразовательная школа №10 муниципального образования города Кировска»</a:t>
            </a:r>
          </a:p>
          <a:p>
            <a:r>
              <a:rPr lang="ru-RU" b="1" dirty="0"/>
              <a:t>г. Кировск Мурманской области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25074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571480"/>
            <a:ext cx="6572296" cy="1857388"/>
          </a:xfrm>
        </p:spPr>
        <p:txBody>
          <a:bodyPr>
            <a:normAutofit/>
          </a:bodyPr>
          <a:lstStyle/>
          <a:p>
            <a:r>
              <a:rPr lang="ru-RU" b="1" dirty="0" smtClean="0"/>
              <a:t>Военно-патриотическое соревнование «Красная Звезда» </a:t>
            </a:r>
            <a:endParaRPr lang="ru-RU" dirty="0"/>
          </a:p>
        </p:txBody>
      </p:sp>
      <p:pic>
        <p:nvPicPr>
          <p:cNvPr id="52226" name="Picture 2" descr="http://art-apple.ru/albums/userpics/10001/nagr3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2" y="2214554"/>
            <a:ext cx="3857652" cy="4160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02" name="Picture 2" descr="http://maek-center.ru/wp-content/uploads/2013/12/31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7224" y="428604"/>
            <a:ext cx="6965205" cy="55721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0178" name="Picture 2" descr="http://www.rusempire.ru/forum/ipb.html?act=attach&amp;type=post&amp;id=58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714356"/>
            <a:ext cx="30480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0180" name="Picture 4" descr="http://img-fotki.yandex.ru/get/9762/38094298.e/0_956f2_38e2b524_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2428868"/>
            <a:ext cx="3643338" cy="3643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5538" name="Picture 2" descr="http://www.kollekzioner.com/uploads/pics/KrasnZvezda_0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48" y="642918"/>
            <a:ext cx="3071834" cy="2303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5540" name="Picture 4" descr="http://upload.wikimedia.org/wikipedia/commons/9/97/Continental_models-Australia.gif"/>
          <p:cNvPicPr>
            <a:picLocks noChangeAspect="1" noChangeArrowheads="1" noCrop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3500438"/>
            <a:ext cx="5348435" cy="27137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5542" name="Picture 6" descr="http://t1.gstatic.com/images?q=tbn:ANd9GcT9cHuMdXVDpEvQMKeHAdHG89p9y7J0syDFfTEaXcunx-aBN-1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357166"/>
            <a:ext cx="2824170" cy="42209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6562" name="Picture 2" descr="http://mondvor.narod.ru/ORstarKav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3428992" cy="48220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6564" name="Picture 4" descr="http://images.myshared.ru/473678/slide_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57620" y="714356"/>
            <a:ext cx="4857720" cy="36432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6566" name="Picture 6" descr="http://t2.gstatic.com/images?q=tbn:ANd9GcQxNS0cFYr6gmgYKqhJq6dCD838nqtkcBXwyIlQZrdSp7O1YoR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4643446"/>
            <a:ext cx="2625793" cy="17859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6568" name="AutoShape 8" descr="data:image/jpeg;base64,/9j/4AAQSkZJRgABAQAAAQABAAD/2wCEAAkGBhISEBQUEBQUFBQVFBQUFRQUFBUUGBUUFBQVFBQUFRQXHCYeFxkjGRUVHy8gIycpLCwsFR4xNTAqNSYrLCkBCQoKBQUFDQUFDSkYEhgpKSkpKSkpKSkpKSkpKSkpKSkpKSkpKSkpKSkpKSkpKSkpKSkpKSkpKSkpKSkpKSkpKf/AABEIAJ8BPQMBIgACEQEDEQH/xAAcAAACAgMBAQAAAAAAAAAAAAAAAQIDBQYHBAj/xABBEAABBAAEAwYEAggFAwUBAAABAAIDEQQSITEFBkEHEyJRYXEygZGhFEIjM1JicrHB0RUkQ4LwU2Phg5KiwvEI/8QAFAEBAAAAAAAAAAAAAAAAAAAAAP/EABQRAQAAAAAAAAAAAAAAAAAAAAD/2gAMAwEAAhEDEQA/AO4IQhAUhJpTQCCkmgCmkU0AkU0kAgoQUDQhJAISTQIopOkIFSE0IAICAgIAIQhAyhBQgQQgIQBQhCBUhNJAqSpNNABCEIIOCg2+oVrmqOVBWa6pGO03FRz0g9SRKaVIMa/mPDCbuTKwSfsk/a9r9FkWuBFjZc57ROTZc5xeFGfQd/B+0BX6Rn71fyXj5Y5kdkuGSthkdqG1uHA6goOpprBcP5ma6hKMhP5hqw+t9Pms2116oJFCEBABNJAQFIQgoGhCECQi0BAFCaRQBQhCACEIQCEBCBlCChAghAQgaEIQJCEigiUJ2ikDCaSRKBqDynajaCBcEAjyUS5Sa4IPQhAQgRXNO0HkGYZ8Vws5JtTLCAKl03aOjvTqumJFB83cB7S8VAS2VrZMpyuY5tEdCNNj7rpvL3aDFI0Pa7JsDE42LPRp3CXaP2Ux40Onw1R4mtejZa6O8neq4VB+IgxBjc1zJY3EOadMtbl17AeaD6s4dxeOUeE0f2Tv/wCV7rXAMB2lMiAErXTuH/R8LR/vOpPsFs3Fe2Zv4MOwf68UC2dtkCt/CRaDrKYXzvF2z8TLjZZ/CI2jT3Ww8F7WsY4gTMNdSIx128kHZyULT8NzvmAp0TtNfFlI+6y8HMIcLyX/AAuab9rQZlC8MfFWk0WSN/iZp8iLBV8WOY4eFwPz+1IL6QotdaaBoKFTPimsBLiAALJJ2A3J8kFgUlo8vazhQ18gjxBgY8RnECMd0XE1TXE273AWzcG5ggxUQlw8jXsPUaUeoIOxQZJCi1ykCgEIRSBoSQgAhAQgaSaSBWhD2A7oa0DZAilSZKoZimOdlD2lw3aHAn6boLwUigqLggdqBTLUgxBGkEKZajKguQhCAQgqoZs12MtbVrmve72rpSCxy+fO1riMMnFcsooRFscjWgNL4y0PD3Sb3biKO1L6DK4n27cnOL246Jpc0gMmAGxHwPPpWnyCDK8B41wNkOWLDUQPztBJNH85K5lzTLE/iBMDMjHD4BrWmq17D4xw66/Owtr7IOHnF8XaZKLY45JHWd9MgFddXIPJwniUEQk75pJIaGlu4IcPppakOL4NziJIYnE6+PM47ftWF0njvZswPzsA1J0Aqvb1Wjca5NynQA0bHnqeqDH4vD8PAJ7kg/8AbkdX3sBZDlrjpwRJic58b6uKRxLWCyaa3a9d1jMJyzE/R2IigfuGSOLQ72NV8lPF8nYuL4ZAWHZ1203tTjQN+iDtHAufMLi2VbY3DoTWyw/MfaLHF+jiAkIJDr1Gmx+q4pjnYiK+8ZWXc1Wpq9euyeH463TOK119vNB3PlXnyLEPDHAxvdoNSAfPW9Ct7ia8C8xPvqvnLhHGsKDuQ6wRWtEdT5LsvKXOLJo8pd4m+En+SD2c043H90RgjE141Je0u0r4QOh9Vy2TmzG4yP8AD44FkLHOOKfA095JG02Gus6CxrS7X+JYRoQStB5/5XaWnExANe3V1aZh1QZbkjiWE4jhHw9w0RROazuXMpgAFsLR59fNaxzFiDh+KSYGKR2Fhxb4HOfC3xtuN7T3ZAOS3NZZA2vZaW3Dyw/pIXl2/gzua8dbZI06a9Da87ppsZjGSMM4lhazOZpC1wp/wh43FH33QbQ3B8Uw7zFw/HTYtwjjkhGRpD2vcS4XM401sbbJJ+JzWgarduUedMacZ+D4nhxDIYTMxzTmD6cLqiRVHoSQWm/TxcMdicOHYuOF+MEoAkaJGtlZT3OzRRmxlNgFt5vCCtVm55fjOLYUiN+HdhhPYmPi8YbbHVXhpvXz6oO6tcDqNVJcc4F2x91mONMZDpiwMhGrWjeSr810Lg/PWDxBIZKA4H4X+EkeYvcINgTUGyAiwQR5hTCAQEigIGhCVoGSlaLWvc783R8Pwj5nnxfDG3q55+EV5Wg0vtg7T/wjXYTCn/MOb43g/qmk7fxELgsPFZGP7xsjxIHXmzG7876qfGJ3zSvnkJc+Rxc43ep1+iiMG0Q94SQS9oa0fs06yfWwEH1P2dcxnHcOhmf8dFkn8bDRPzFH5rZHBcx//n9x/wAOkvb8Q6vmxhXT3FAgokIJUrQQyqQQQkbQXJpIQCVJoQQe6lzbtE5mkLTBCM2cFrhVggmqpdB4nIWxuIIFAnXb5noufYflySfGZiBlGproOgQaBxXsglbgH4uN9Oa0vfDlu2j9l3mB09Fz3g3GpcLKJcO4se3y6g7j1C+xm4ZoZkI8NURW4qjYXzD2qdnz+H4pzmNJw0riY3DZhJsxnyrp6IOg8odq8eIcGTuyuDetCysjx/Exvsso6bff+a+eAC2nNOo+RCzWB5tmbo4kiqooNu49waOYZTTdCb8nf1Wq4mDGxxmEvc6EU7IXEs01FNOlr2x8zukFfPoqcfxdr20DWn0I1QWy8/ZiwTYOAxtjDMjM8VkG89tNZttwV4cPjsHIw99GGSGSm5GmNrWOc3V72k3lGb/Ts0NVhcXMXO1vReekG5cQ5PhE8cWGxcUrpGOkGUtcxoBoNMttsmj+UHTZejB8Dx8EJfhZRI4OAfDCTI9ocS1rnCtjRWkMhJ2WV4XjcRBfcTOjzUXBpOtbX5oNwwPaFxOJ476Mva3QtyGM+9gbrKY/tLjmhLZBLG5xNBwLhX/NVpX+PY9hzd8Xa3qb+yxmM4rI+XPN4iTbt6OvTyQbPg+YI2tIHj8RIvQkUljp4Z3D9KYjQ2JsH3BWLj4rA4UWdMooVXqsdjsMwC43f1QbVhhimEGDF5iDXirpt6lX4nimKkvvYonyEFomBp2orcjXTRc/797dnH6r1Q8akAAzGh6oMtJwtxIdLDI0D4jGGu/qs5wnGsAHdXcZGhDgR0N6dddFr+H5weLzAEfTTrsvTheZ2Xq0izZo6IOzcFiEjGyYeaWO6sMdsR0IOh+fms6zmHFs3bHMANauN5o/ME1rtS0Ds/461wlpwy5hp61a3uDiUbtCBqdNdKQZPBc5xu0lY+E+bhbb/iH9Qszh+Ixyfq3sd504Gvetlq+SN3X1ony9VguNQxx06MhjnEtLxejS03Zv0QdLJUcy+c+H9qvEcO4s7wSAEgtkANVuM263HhPbuNPxeHcwdXxnMPeig6vi8WyJjpJHBrGiySaAA9V80c/c2v4ni3PBPcR22JvSv268ysx2pdqBx0Hc4dr2RZ/ETpnaBpmHQWuc4HiGUU7/AGnyQex7nMjOWq0JtocDWlf/AC+yjgZO8Y8yN2cCHDQWG5QwN6/0V02KjdExt2LLpBWXYkNAPtr80sVAI2tY02AyzrpbvFZ+yDvvYdARwsOP55ZHD2FN/wDqt+cFq3ZXCG8IwgF6x5jfm5xJK2ykFEm26iHKx6rd6IAvRn9VAsKAD0Qe5CFBzkE1EqIkTa5B58XGXtr/AJSMLhQzZekoCCS8PF+Dw4qF0M7A+N4ogj6EeRHmvckg+a+euxrFYJzpMMHT4fU+EW+MeT2jf3C529mp6HZfbBC0rmzskwGOzOLO5lP+rFQs/vN+EoPlrMW7FMO8yuh80diGPwoc+HLiYxr+jsSV6xnf5Ern5wzs+TKc91lIo35UdkFFr18P4Y+Z4bG0uPkFvfZ7yxwiU/5/FnvM1dz+qjJ8u9I8XypdowfDsPhGgYPDRMH7bWh1+Rzbn6oPn6HkTHkACGr2JBadPO+iU/JeNZvFWtVqP59F9BYnicp3AsHcNse/qsbxDmSNgLe7MzqOY2GgVuS47n0AQfPWJgmaaexzaOunlovHxKW6/wCUu6R8Twkt95BkJFaODt/cBaLzhyiwPL4be0XoG5XC9da3pBzu9FJjl6cRw6vhJ9iK1XjcwjQikDc5LKlVqQb0QNrQUd3Zob+SVL28MgA8btOg/wD1BmOGRd2yg6idyLB+q93+KSxjSdwOhDdx8ysB37ifAC7XYAu/ks7wHkTHYoHJEWjcuk0v0AQezAc145wLmkPYHAEZg05iLDaJ1Gn2Rx3nDEuhLZGOjaGEagjM97SygTvQJPyUcV2eY2KCd0sYLAwXRs2HDK4N9CdfQrRXyOIokkDoSTXy6IM5ieMZJ3FzGv8Agux1yC9fdX4fi2Gdd52nU0SKs+Q6LKcocr4zHlpdCx8WlyPjAJaNKDhRP1Xi5v7O8Tg3uOUOjs1kvwjoC06oMlhZo3tzHVmVoJqwCBXirzrqsLxPlxh8WHc11/lBvXqB5LxS8MxOHhbMS+LO7K0eJpIq7vb5Kzh/Mbc4OKiEvm9rjFL5XnbufdB44I3McGSNI9CCNf6qedxOVm73BoHmSaW9cDbgpj/l8S4uLdIMXVtdv4JNAT00WV5J7NHP4i2aWN7Y4nCQsfXiP5MrhofELQdr5f4eIMLDCP8ATiYz5taAfvayJVUUwO2/UHQ/RWOOiCt+6pJoqQOuqZCCGVSyepSfrStjZoguKSQKiZEDTCgZFAyWgvIQqHS7KwvQTtIuSaUOCB507VI31VoKBrBcZ5KweJkbLNC0yMIc2QeF2nQkfEPdZ1NBwvmbsOe1jhhQXAyF4LSLAIoMyPIv3BVHLXF+LcLh7g4XEyxtcXaxONA/laddP7rvVJEIOWv7XMA+MsljkgmLdnsLacdN69SvZh8Nh54x3DmkGuoqj5areuI8Ew84qeKOQfvsa77kaLTuJ9jOBec2GMuEf/2HnLfnkdYQSg5RaNRvW/8AVYvHcmB+ctcQ+quzpp0Pmqn8ncbweuFxUeJYPyS+Bx9L2J+axuI58xuHI/xHBTRjrIxpc36jRBhuLcqzRAhwbKBqQ8WPbNdg+q0fiuGa4fqzFRqviZr+9va7Dwvm/BYoENmAcQDldob6box/Lkb7OVrifLyIQcI/w0E01zb6a2D8+i808TgfEP6rqXGOz5oFwuynq06g+xWpYvljFRAnKJGD4gDdAeY6INVFrbuSuUJMdM0aiJtZj567BU8pnhvfXj87WA/A0E3ptY1XV+FdonCYBlikLGgDwvYWkAbe6Dc+Bcm4bDRhscbW+wH3O5Wdiha0aAC1o57XOGkip2/f+ypxvbHgRG8slY57WktbrTndBdaIMZ22c3iCD8LDXezDxVu1h6e5XFuHcGk/GQxSNpznstjhR3unA7afzC6ZwHjXC4pXYzFYpk+McS4ktkLY72bE3LrQNZvegFj+PcfwUvF8Li45QWCjPTJNHMJo6tF20tF6/Cg7XE9sDGsaA1rWjQChoFq3MPFGvt0lZAaF7n0Wt8w9p8MjKh7w2TZax21bDTe1qnCuZcVIQcTHiZg1xyBsJNAncmhZCDIdp+LzYGEH/qnKLGgDP56rlLl0jmWHG45rI4MFiAGucdYnAmxWthY/C9jnFZa/yxYPORzWfM62g0qJtr6F7OuSMW3h7JDiZYZn+JjD42NjI8ILDqCd9CN15+RuwxmHe2bHObK9pzCJotjSNsxPx+1UutMr2rog57i+PcXwRLsXh2YqAH9Zh9Htb5lu6ynA+0TC4ohscoDroxS/o3g+Qv4lt9LXuYeQsFjNZoW5+kjPA8f7m7/NBmo5A7TY+RRIaWn4fk7H4Shg8WJYwT+jxQJNdA2Ruo+i2DhsmIdYxUTWEUQ5rw8HfTofsgyF+qn3iQYPJSDAgT5gq3vQ6PyVThqgl3ij3qrB0Tw+o1QXMk81YX9Qqe7B6qwNCCxkqsEiqrzCi4+VIPRnTJXmDiFLvfZBY46pteqe86lS7zyCCwvT7zp1VXem9lJzvRBYCoh+qTHWk91f+EEyoyMBFGiPI6j6KQScxBz/AJz7HsJjSZIv8tN+1GBkcehczz9Qufzdn3HsET3DjO0agxyB1j+B+q7+QFW56DhEXH+I/Bi8DOD1c2Fxs10AH8lqnNnMUpuKIPY384c1zXH0LXCwF9StcvFxLguGxArERRyj99gd99wg+QoeJUKkYx4vqKI+Y1WSw8mGlIDjlA/LJZB9A9ozD52u58b7DcBLfcZ4L1oU9v8A7Xaj5FaBxjsIxkVmHLNWxjdR+bH1r7FBXyHw3hsOLMmKjme0CmWwTw24fE4sGbT1bp1Xb8Fwfh8jQ6KHCvHQsjid06UNdCvl/F8NxmCfThLE4HS80Z++/wAl0vhPG3OwsbMUwgnxZo5HRSjenZmkeLVB2AcDww+HDwj/ANJn9la3hkI2ijHsxo/ouccL5rxkZb3U7MXGN4sVUMwb5txDRlef4gFvGC5mie1pkJhJ0yyFo1OlZwcp121QZVkDBs1o9mgKVDyQ1wIsEfJJ3ogkXJE2j3SzDfogAE1ATKbHBBZSR9UZlEu1QIlSLVGV2mm6TJLCCZcFASBTdCqTQ6IExx12QGFWij1SYwg7/ZBWcPooBgG9hesWvHLGXHyKCxmIb0CfeeipbhCPX7KYiP13QSfIOoXlGJs6CgpPwupo1eqqbhndD87QekSCtT/ZSZHfX+yrlw+g1TwxrcoLcpGlWrA70VneBNtFBXlKk5WUkfRBWwqQOqjaaCZSStIhARihrruoPCsypOCDzmUnYH6I78Df6K0EILggg7Ej2+SYxDep39E2tb5BIvB6II43CRSsLZGte09Hhrh9HArSMV2WRGzE/LqTQ8Ld9BkFtoDTZbk9gtVvIrqg0Gfs/maaay29Q1zXWB5AkEfJeHi0wwVRyCQMOvijeWeziQQPqukRyV5kdUpH3d1Xkdd+lFBzzhnNYZXcuLGk2S0CSI9Kyk+H/aQtni5/DHXNE90VazwAytaB1fGPG33op4rlPCS3cfduI3iOQ+VkDT7LGO5EkjN4eYGtmvGU15BzRX2Qblw7jkGIbmw8rJB1yusj+Ju7T6EBexxBC45zHh8ThB3smEnc6yDiMM8skGxBdJHeZp/eFaL08udtUVtjxnegAUZXNBcDp8eTz1umjVB1bu1K6tYnhXHIcS3NhZmSg60xwzDp4mHxD5gK953N0evyQe9rtE31drzMkJAo2qZnEn4q6bIPdFGNNVY52XalimtcPPpqOqkIiT8Rr/nVBknYrRUHEjzXkfhPVxH3KTcH5koMu2MJvYhzUtUCawhRJpWu2VDpPL2QNriSh7Uoj6KZeUHmdHrqVBjPR3/LXr/Cg6qLsLfWkHnFeR+qTs16aDZWHCm9PqrfwqCoh3VXQNPVAab11V7AgTnKLglI6ioG0Eu7Ta2lBrjdKeZABMupU96m6YIJ5kPeFXG+702UmvBKCk7q5hUZCBqUNeAgsVbmDp0UHzNv7pd+L/mgj3gvZTc1pH9lU+TXQeuqk1wsEDfqgiW5elj7fNJwsefVXHVeQb0L08ygUEQzaO23BXsc9t7fROPC+SRjyjVA3yDSjSxvE+A4WcH8RBFKNdXMa4/J1ZgfYrJBoOtp5AfVBz7Edj+B7wSYczQEU7wSOFfwuvM35FeiDhHFcMLhnbjGgD9FiazOPXJMA0g71mtbyR5eWqTWG+iDwcPlkewGWJ0Di1pLczZA0katzN3Nr2jB63epVzhXqoZjaCtmEy7E7VqrmMBUHSeafeCkCkfRUTGTsmyTy2V1+y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570" name="AutoShape 10" descr="data:image/jpeg;base64,/9j/4AAQSkZJRgABAQAAAQABAAD/2wCEAAkGBhISEBQUEBQUFBQVFBQUFRQUFBUUGBUUFBQVFBQUFRQXHCYeFxkjGRUVHy8gIycpLCwsFR4xNTAqNSYrLCkBCQoKBQUFDQUFDSkYEhgpKSkpKSkpKSkpKSkpKSkpKSkpKSkpKSkpKSkpKSkpKSkpKSkpKSkpKSkpKSkpKSkpKf/AABEIAJ8BPQMBIgACEQEDEQH/xAAcAAACAgMBAQAAAAAAAAAAAAAAAQIDBQYHBAj/xABBEAABBAAEAwYEAggFAwUBAAABAAIDEQQSITEFBkEHEyJRYXEygZGhFEIjM1JicrHB0RUkQ4LwU2Phg5KiwvEI/8QAFAEBAAAAAAAAAAAAAAAAAAAAAP/EABQRAQAAAAAAAAAAAAAAAAAAAAD/2gAMAwEAAhEDEQA/AO4IQhAUhJpTQCCkmgCmkU0AkU0kAgoQUDQhJAISTQIopOkIFSE0IAICAgIAIQhAyhBQgQQgIQBQhCBUhNJAqSpNNABCEIIOCg2+oVrmqOVBWa6pGO03FRz0g9SRKaVIMa/mPDCbuTKwSfsk/a9r9FkWuBFjZc57ROTZc5xeFGfQd/B+0BX6Rn71fyXj5Y5kdkuGSthkdqG1uHA6goOpprBcP5ma6hKMhP5hqw+t9Pms2116oJFCEBABNJAQFIQgoGhCECQi0BAFCaRQBQhCACEIQCEBCBlCChAghAQgaEIQJCEigiUJ2ikDCaSRKBqDynajaCBcEAjyUS5Sa4IPQhAQgRXNO0HkGYZ8Vws5JtTLCAKl03aOjvTqumJFB83cB7S8VAS2VrZMpyuY5tEdCNNj7rpvL3aDFI0Pa7JsDE42LPRp3CXaP2Ux40Onw1R4mtejZa6O8neq4VB+IgxBjc1zJY3EOadMtbl17AeaD6s4dxeOUeE0f2Tv/wCV7rXAMB2lMiAErXTuH/R8LR/vOpPsFs3Fe2Zv4MOwf68UC2dtkCt/CRaDrKYXzvF2z8TLjZZ/CI2jT3Ww8F7WsY4gTMNdSIx128kHZyULT8NzvmAp0TtNfFlI+6y8HMIcLyX/AAuab9rQZlC8MfFWk0WSN/iZp8iLBV8WOY4eFwPz+1IL6QotdaaBoKFTPimsBLiAALJJ2A3J8kFgUlo8vazhQ18gjxBgY8RnECMd0XE1TXE273AWzcG5ggxUQlw8jXsPUaUeoIOxQZJCi1ykCgEIRSBoSQgAhAQgaSaSBWhD2A7oa0DZAilSZKoZimOdlD2lw3aHAn6boLwUigqLggdqBTLUgxBGkEKZajKguQhCAQgqoZs12MtbVrmve72rpSCxy+fO1riMMnFcsooRFscjWgNL4y0PD3Sb3biKO1L6DK4n27cnOL246Jpc0gMmAGxHwPPpWnyCDK8B41wNkOWLDUQPztBJNH85K5lzTLE/iBMDMjHD4BrWmq17D4xw66/Owtr7IOHnF8XaZKLY45JHWd9MgFddXIPJwniUEQk75pJIaGlu4IcPppakOL4NziJIYnE6+PM47ftWF0njvZswPzsA1J0Aqvb1Wjca5NynQA0bHnqeqDH4vD8PAJ7kg/8AbkdX3sBZDlrjpwRJic58b6uKRxLWCyaa3a9d1jMJyzE/R2IigfuGSOLQ72NV8lPF8nYuL4ZAWHZ1203tTjQN+iDtHAufMLi2VbY3DoTWyw/MfaLHF+jiAkIJDr1Gmx+q4pjnYiK+8ZWXc1Wpq9euyeH463TOK119vNB3PlXnyLEPDHAxvdoNSAfPW9Ct7ia8C8xPvqvnLhHGsKDuQ6wRWtEdT5LsvKXOLJo8pd4m+En+SD2c043H90RgjE141Je0u0r4QOh9Vy2TmzG4yP8AD44FkLHOOKfA095JG02Gus6CxrS7X+JYRoQStB5/5XaWnExANe3V1aZh1QZbkjiWE4jhHw9w0RROazuXMpgAFsLR59fNaxzFiDh+KSYGKR2Fhxb4HOfC3xtuN7T3ZAOS3NZZA2vZaW3Dyw/pIXl2/gzua8dbZI06a9Da87ppsZjGSMM4lhazOZpC1wp/wh43FH33QbQ3B8Uw7zFw/HTYtwjjkhGRpD2vcS4XM401sbbJJ+JzWgarduUedMacZ+D4nhxDIYTMxzTmD6cLqiRVHoSQWm/TxcMdicOHYuOF+MEoAkaJGtlZT3OzRRmxlNgFt5vCCtVm55fjOLYUiN+HdhhPYmPi8YbbHVXhpvXz6oO6tcDqNVJcc4F2x91mONMZDpiwMhGrWjeSr810Lg/PWDxBIZKA4H4X+EkeYvcINgTUGyAiwQR5hTCAQEigIGhCVoGSlaLWvc783R8Pwj5nnxfDG3q55+EV5Wg0vtg7T/wjXYTCn/MOb43g/qmk7fxELgsPFZGP7xsjxIHXmzG7876qfGJ3zSvnkJc+Rxc43ep1+iiMG0Q94SQS9oa0fs06yfWwEH1P2dcxnHcOhmf8dFkn8bDRPzFH5rZHBcx//n9x/wAOkvb8Q6vmxhXT3FAgokIJUrQQyqQQQkbQXJpIQCVJoQQe6lzbtE5mkLTBCM2cFrhVggmqpdB4nIWxuIIFAnXb5noufYflySfGZiBlGproOgQaBxXsglbgH4uN9Oa0vfDlu2j9l3mB09Fz3g3GpcLKJcO4se3y6g7j1C+xm4ZoZkI8NURW4qjYXzD2qdnz+H4pzmNJw0riY3DZhJsxnyrp6IOg8odq8eIcGTuyuDetCysjx/Exvsso6bff+a+eAC2nNOo+RCzWB5tmbo4kiqooNu49waOYZTTdCb8nf1Wq4mDGxxmEvc6EU7IXEs01FNOlr2x8zukFfPoqcfxdr20DWn0I1QWy8/ZiwTYOAxtjDMjM8VkG89tNZttwV4cPjsHIw99GGSGSm5GmNrWOc3V72k3lGb/Ts0NVhcXMXO1vReekG5cQ5PhE8cWGxcUrpGOkGUtcxoBoNMttsmj+UHTZejB8Dx8EJfhZRI4OAfDCTI9ocS1rnCtjRWkMhJ2WV4XjcRBfcTOjzUXBpOtbX5oNwwPaFxOJ476Mva3QtyGM+9gbrKY/tLjmhLZBLG5xNBwLhX/NVpX+PY9hzd8Xa3qb+yxmM4rI+XPN4iTbt6OvTyQbPg+YI2tIHj8RIvQkUljp4Z3D9KYjQ2JsH3BWLj4rA4UWdMooVXqsdjsMwC43f1QbVhhimEGDF5iDXirpt6lX4nimKkvvYonyEFomBp2orcjXTRc/797dnH6r1Q8akAAzGh6oMtJwtxIdLDI0D4jGGu/qs5wnGsAHdXcZGhDgR0N6dddFr+H5weLzAEfTTrsvTheZ2Xq0izZo6IOzcFiEjGyYeaWO6sMdsR0IOh+fms6zmHFs3bHMANauN5o/ME1rtS0Ds/461wlpwy5hp61a3uDiUbtCBqdNdKQZPBc5xu0lY+E+bhbb/iH9Qszh+Ixyfq3sd504Gvetlq+SN3X1ony9VguNQxx06MhjnEtLxejS03Zv0QdLJUcy+c+H9qvEcO4s7wSAEgtkANVuM263HhPbuNPxeHcwdXxnMPeig6vi8WyJjpJHBrGiySaAA9V80c/c2v4ni3PBPcR22JvSv268ysx2pdqBx0Hc4dr2RZ/ETpnaBpmHQWuc4HiGUU7/AGnyQex7nMjOWq0JtocDWlf/AC+yjgZO8Y8yN2cCHDQWG5QwN6/0V02KjdExt2LLpBWXYkNAPtr80sVAI2tY02AyzrpbvFZ+yDvvYdARwsOP55ZHD2FN/wDqt+cFq3ZXCG8IwgF6x5jfm5xJK2ykFEm26iHKx6rd6IAvRn9VAsKAD0Qe5CFBzkE1EqIkTa5B58XGXtr/AJSMLhQzZekoCCS8PF+Dw4qF0M7A+N4ogj6EeRHmvckg+a+euxrFYJzpMMHT4fU+EW+MeT2jf3C529mp6HZfbBC0rmzskwGOzOLO5lP+rFQs/vN+EoPlrMW7FMO8yuh80diGPwoc+HLiYxr+jsSV6xnf5Ern5wzs+TKc91lIo35UdkFFr18P4Y+Z4bG0uPkFvfZ7yxwiU/5/FnvM1dz+qjJ8u9I8XypdowfDsPhGgYPDRMH7bWh1+Rzbn6oPn6HkTHkACGr2JBadPO+iU/JeNZvFWtVqP59F9BYnicp3AsHcNse/qsbxDmSNgLe7MzqOY2GgVuS47n0AQfPWJgmaaexzaOunlovHxKW6/wCUu6R8Twkt95BkJFaODt/cBaLzhyiwPL4be0XoG5XC9da3pBzu9FJjl6cRw6vhJ9iK1XjcwjQikDc5LKlVqQb0QNrQUd3Zob+SVL28MgA8btOg/wD1BmOGRd2yg6idyLB+q93+KSxjSdwOhDdx8ysB37ifAC7XYAu/ks7wHkTHYoHJEWjcuk0v0AQezAc145wLmkPYHAEZg05iLDaJ1Gn2Rx3nDEuhLZGOjaGEagjM97SygTvQJPyUcV2eY2KCd0sYLAwXRs2HDK4N9CdfQrRXyOIokkDoSTXy6IM5ieMZJ3FzGv8Agux1yC9fdX4fi2Gdd52nU0SKs+Q6LKcocr4zHlpdCx8WlyPjAJaNKDhRP1Xi5v7O8Tg3uOUOjs1kvwjoC06oMlhZo3tzHVmVoJqwCBXirzrqsLxPlxh8WHc11/lBvXqB5LxS8MxOHhbMS+LO7K0eJpIq7vb5Kzh/Mbc4OKiEvm9rjFL5XnbufdB44I3McGSNI9CCNf6qedxOVm73BoHmSaW9cDbgpj/l8S4uLdIMXVtdv4JNAT00WV5J7NHP4i2aWN7Y4nCQsfXiP5MrhofELQdr5f4eIMLDCP8ATiYz5taAfvayJVUUwO2/UHQ/RWOOiCt+6pJoqQOuqZCCGVSyepSfrStjZoguKSQKiZEDTCgZFAyWgvIQqHS7KwvQTtIuSaUOCB507VI31VoKBrBcZ5KweJkbLNC0yMIc2QeF2nQkfEPdZ1NBwvmbsOe1jhhQXAyF4LSLAIoMyPIv3BVHLXF+LcLh7g4XEyxtcXaxONA/laddP7rvVJEIOWv7XMA+MsljkgmLdnsLacdN69SvZh8Nh54x3DmkGuoqj5areuI8Ew84qeKOQfvsa77kaLTuJ9jOBec2GMuEf/2HnLfnkdYQSg5RaNRvW/8AVYvHcmB+ctcQ+quzpp0Pmqn8ncbweuFxUeJYPyS+Bx9L2J+axuI58xuHI/xHBTRjrIxpc36jRBhuLcqzRAhwbKBqQ8WPbNdg+q0fiuGa4fqzFRqviZr+9va7Dwvm/BYoENmAcQDldob6box/Lkb7OVrifLyIQcI/w0E01zb6a2D8+i808TgfEP6rqXGOz5oFwuynq06g+xWpYvljFRAnKJGD4gDdAeY6INVFrbuSuUJMdM0aiJtZj567BU8pnhvfXj87WA/A0E3ptY1XV+FdonCYBlikLGgDwvYWkAbe6Dc+Bcm4bDRhscbW+wH3O5Wdiha0aAC1o57XOGkip2/f+ypxvbHgRG8slY57WktbrTndBdaIMZ22c3iCD8LDXezDxVu1h6e5XFuHcGk/GQxSNpznstjhR3unA7afzC6ZwHjXC4pXYzFYpk+McS4ktkLY72bE3LrQNZvegFj+PcfwUvF8Li45QWCjPTJNHMJo6tF20tF6/Cg7XE9sDGsaA1rWjQChoFq3MPFGvt0lZAaF7n0Wt8w9p8MjKh7w2TZax21bDTe1qnCuZcVIQcTHiZg1xyBsJNAncmhZCDIdp+LzYGEH/qnKLGgDP56rlLl0jmWHG45rI4MFiAGucdYnAmxWthY/C9jnFZa/yxYPORzWfM62g0qJtr6F7OuSMW3h7JDiZYZn+JjD42NjI8ILDqCd9CN15+RuwxmHe2bHObK9pzCJotjSNsxPx+1UutMr2rog57i+PcXwRLsXh2YqAH9Zh9Htb5lu6ynA+0TC4ohscoDroxS/o3g+Qv4lt9LXuYeQsFjNZoW5+kjPA8f7m7/NBmo5A7TY+RRIaWn4fk7H4Shg8WJYwT+jxQJNdA2Ruo+i2DhsmIdYxUTWEUQ5rw8HfTofsgyF+qn3iQYPJSDAgT5gq3vQ6PyVThqgl3ij3qrB0Tw+o1QXMk81YX9Qqe7B6qwNCCxkqsEiqrzCi4+VIPRnTJXmDiFLvfZBY46pteqe86lS7zyCCwvT7zp1VXem9lJzvRBYCoh+qTHWk91f+EEyoyMBFGiPI6j6KQScxBz/AJz7HsJjSZIv8tN+1GBkcehczz9Qufzdn3HsET3DjO0agxyB1j+B+q7+QFW56DhEXH+I/Bi8DOD1c2Fxs10AH8lqnNnMUpuKIPY384c1zXH0LXCwF9StcvFxLguGxArERRyj99gd99wg+QoeJUKkYx4vqKI+Y1WSw8mGlIDjlA/LJZB9A9ozD52u58b7DcBLfcZ4L1oU9v8A7Xaj5FaBxjsIxkVmHLNWxjdR+bH1r7FBXyHw3hsOLMmKjme0CmWwTw24fE4sGbT1bp1Xb8Fwfh8jQ6KHCvHQsjid06UNdCvl/F8NxmCfThLE4HS80Z++/wAl0vhPG3OwsbMUwgnxZo5HRSjenZmkeLVB2AcDww+HDwj/ANJn9la3hkI2ijHsxo/ouccL5rxkZb3U7MXGN4sVUMwb5txDRlef4gFvGC5mie1pkJhJ0yyFo1OlZwcp121QZVkDBs1o9mgKVDyQ1wIsEfJJ3ogkXJE2j3SzDfogAE1ATKbHBBZSR9UZlEu1QIlSLVGV2mm6TJLCCZcFASBTdCqTQ6IExx12QGFWij1SYwg7/ZBWcPooBgG9hesWvHLGXHyKCxmIb0CfeeipbhCPX7KYiP13QSfIOoXlGJs6CgpPwupo1eqqbhndD87QekSCtT/ZSZHfX+yrlw+g1TwxrcoLcpGlWrA70VneBNtFBXlKk5WUkfRBWwqQOqjaaCZSStIhARihrruoPCsypOCDzmUnYH6I78Df6K0EILggg7Ej2+SYxDep39E2tb5BIvB6II43CRSsLZGte09Hhrh9HArSMV2WRGzE/LqTQ8Ld9BkFtoDTZbk9gtVvIrqg0Gfs/maaay29Q1zXWB5AkEfJeHi0wwVRyCQMOvijeWeziQQPqukRyV5kdUpH3d1Xkdd+lFBzzhnNYZXcuLGk2S0CSI9Kyk+H/aQtni5/DHXNE90VazwAytaB1fGPG33op4rlPCS3cfduI3iOQ+VkDT7LGO5EkjN4eYGtmvGU15BzRX2Qblw7jkGIbmw8rJB1yusj+Ju7T6EBexxBC45zHh8ThB3smEnc6yDiMM8skGxBdJHeZp/eFaL08udtUVtjxnegAUZXNBcDp8eTz1umjVB1bu1K6tYnhXHIcS3NhZmSg60xwzDp4mHxD5gK953N0evyQe9rtE31drzMkJAo2qZnEn4q6bIPdFGNNVY52XalimtcPPpqOqkIiT8Rr/nVBknYrRUHEjzXkfhPVxH3KTcH5koMu2MJvYhzUtUCawhRJpWu2VDpPL2QNriSh7Uoj6KZeUHmdHrqVBjPR3/LXr/Cg6qLsLfWkHnFeR+qTs16aDZWHCm9PqrfwqCoh3VXQNPVAab11V7AgTnKLglI6ioG0Eu7Ta2lBrjdKeZABMupU96m6YIJ5kPeFXG+702UmvBKCk7q5hUZCBqUNeAgsVbmDp0UHzNv7pd+L/mgj3gvZTc1pH9lU+TXQeuqk1wsEDfqgiW5elj7fNJwsefVXHVeQb0L08ygUEQzaO23BXsc9t7fROPC+SRjyjVA3yDSjSxvE+A4WcH8RBFKNdXMa4/J1ZgfYrJBoOtp5AfVBz7Edj+B7wSYczQEU7wSOFfwuvM35FeiDhHFcMLhnbjGgD9FiazOPXJMA0g71mtbyR5eWqTWG+iDwcPlkewGWJ0Di1pLczZA0katzN3Nr2jB63epVzhXqoZjaCtmEy7E7VqrmMBUHSeafeCkCkfRUTGTsmyTy2V1+y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6572" name="Picture 12" descr="http://www.sovplane.ru/foto/jak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00364" y="5145445"/>
            <a:ext cx="3413731" cy="17125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7586" name="Picture 2" descr="http://www.mchsmedia.ru/files/watermark_backup/r_330_h/748ead2849d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4090521" cy="27146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7588" name="Picture 4" descr="http://er.ru/media/userdata/news/2011/09/27/dbff8b9ef51e61a9015964645efc38f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3643314"/>
            <a:ext cx="4161944" cy="24971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7590" name="Picture 6" descr="https://encrypted-tbn0.gstatic.com/images?q=tbn:ANd9GcRIYXux_FcavEladwNr0ok1nP4Zkp-nolYp_LQ0RPM0dyp3qOs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571480"/>
            <a:ext cx="4030961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7592" name="Picture 8" descr="http://13.mvd.ru/upload/site17/document_images/3OubopNi2f-800x60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3357562"/>
            <a:ext cx="4098704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8610" name="Picture 2" descr="http://topwar.ru/uploads/posts/2012-01/1327636294_trainin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2" y="357166"/>
            <a:ext cx="4332275" cy="33960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8612" name="Picture 4" descr="http://waralbum.ru/wp-content/uploads/yapb_cache/b1653766311.266q8e5jijnokggwckkswccgs.ejcuplo1l0oo0sk8c40s8osc4.th.jpe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6248" y="3214686"/>
            <a:ext cx="4591400" cy="31623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8614" name="Picture 6" descr="http://bse.sci-lib.com/pictures/02/16/263812817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285728"/>
            <a:ext cx="4429156" cy="31269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8616" name="Picture 8" descr="http://anti-fashizm.narod.ru/fashisty-v-rossii-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14" y="2857496"/>
            <a:ext cx="2736869" cy="37096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Успехов вам, молодые бойцы!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9634" name="Picture 2" descr="http://cs309330.vk.me/v309330950/5fe4/kr7rTBdFTu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000240"/>
            <a:ext cx="5786478" cy="39348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652a39a5426af56b57d878e4c8178136c6dc2b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80</TotalTime>
  <Words>60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Презентация PowerPoint</vt:lpstr>
      <vt:lpstr>Военно-патриотическое соревнование «Красная Звезда»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Успехов вам, молодые бойцы!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Военно-патриотическое соревнование «Красная Звезда»</dc:title>
  <dc:creator>Учитель</dc:creator>
  <cp:lastModifiedBy>Венера Узбековна</cp:lastModifiedBy>
  <cp:revision>12</cp:revision>
  <dcterms:modified xsi:type="dcterms:W3CDTF">2015-02-02T15:54:36Z</dcterms:modified>
</cp:coreProperties>
</file>