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78" r:id="rId3"/>
    <p:sldId id="303" r:id="rId4"/>
    <p:sldId id="279" r:id="rId5"/>
    <p:sldId id="281" r:id="rId6"/>
    <p:sldId id="282" r:id="rId7"/>
    <p:sldId id="283" r:id="rId8"/>
    <p:sldId id="285" r:id="rId9"/>
    <p:sldId id="286" r:id="rId10"/>
    <p:sldId id="304" r:id="rId11"/>
    <p:sldId id="287" r:id="rId12"/>
    <p:sldId id="271" r:id="rId13"/>
    <p:sldId id="305" r:id="rId14"/>
    <p:sldId id="288" r:id="rId15"/>
    <p:sldId id="289" r:id="rId16"/>
    <p:sldId id="291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BED41-62E2-4288-9202-FAA6259757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EE8022-5ABD-4D6E-9804-47F59E16AC4E}">
      <dgm:prSet phldrT="[Текст]" custT="1"/>
      <dgm:spPr/>
      <dgm:t>
        <a:bodyPr/>
        <a:lstStyle/>
        <a:p>
          <a:r>
            <a:rPr lang="ru-RU" sz="2000" dirty="0" smtClean="0"/>
            <a:t>Нарушение всех форм общения</a:t>
          </a:r>
          <a:endParaRPr lang="ru-RU" sz="2000" dirty="0"/>
        </a:p>
      </dgm:t>
    </dgm:pt>
    <dgm:pt modelId="{26CE0D2C-899D-497D-B99C-0A1FDE705A2C}" type="parTrans" cxnId="{74C10847-83D1-4C72-8C43-758D65BDAF57}">
      <dgm:prSet/>
      <dgm:spPr/>
      <dgm:t>
        <a:bodyPr/>
        <a:lstStyle/>
        <a:p>
          <a:endParaRPr lang="ru-RU"/>
        </a:p>
      </dgm:t>
    </dgm:pt>
    <dgm:pt modelId="{52B0B0E5-2F8C-4AEA-966B-7251A7CAAF16}" type="sibTrans" cxnId="{74C10847-83D1-4C72-8C43-758D65BDAF57}">
      <dgm:prSet/>
      <dgm:spPr/>
      <dgm:t>
        <a:bodyPr/>
        <a:lstStyle/>
        <a:p>
          <a:endParaRPr lang="ru-RU"/>
        </a:p>
      </dgm:t>
    </dgm:pt>
    <dgm:pt modelId="{F1E9D924-5086-4F98-BA0E-02364FC0357E}" type="asst">
      <dgm:prSet phldrT="[Текст]" custT="1"/>
      <dgm:spPr/>
      <dgm:t>
        <a:bodyPr/>
        <a:lstStyle/>
        <a:p>
          <a:r>
            <a:rPr lang="ru-RU" sz="2000" dirty="0" smtClean="0"/>
            <a:t>Нарушение межличностного взаимодействия</a:t>
          </a:r>
          <a:endParaRPr lang="ru-RU" sz="2000" dirty="0"/>
        </a:p>
      </dgm:t>
    </dgm:pt>
    <dgm:pt modelId="{27A90308-7F31-4BBD-8232-49D92296B0C9}" type="parTrans" cxnId="{4B71FEA2-3CF8-4630-848F-501294ED03C6}">
      <dgm:prSet/>
      <dgm:spPr/>
      <dgm:t>
        <a:bodyPr/>
        <a:lstStyle/>
        <a:p>
          <a:endParaRPr lang="ru-RU"/>
        </a:p>
      </dgm:t>
    </dgm:pt>
    <dgm:pt modelId="{D51CFE3A-8F78-4D02-ADDC-DF2D7EC65D9D}" type="sibTrans" cxnId="{4B71FEA2-3CF8-4630-848F-501294ED03C6}">
      <dgm:prSet/>
      <dgm:spPr/>
      <dgm:t>
        <a:bodyPr/>
        <a:lstStyle/>
        <a:p>
          <a:endParaRPr lang="ru-RU"/>
        </a:p>
      </dgm:t>
    </dgm:pt>
    <dgm:pt modelId="{6E07BF8F-E4C7-4CA3-90FF-668DD33C04EC}">
      <dgm:prSet phldrT="[Текст]" custT="1"/>
      <dgm:spPr/>
      <dgm:t>
        <a:bodyPr/>
        <a:lstStyle/>
        <a:p>
          <a:r>
            <a:rPr lang="ru-RU" sz="2000" dirty="0" smtClean="0"/>
            <a:t>Тормозится развитие игровой деятельности</a:t>
          </a:r>
          <a:endParaRPr lang="ru-RU" sz="2000" dirty="0"/>
        </a:p>
      </dgm:t>
    </dgm:pt>
    <dgm:pt modelId="{AD80A62A-B8EB-4854-AFFA-5B63CC677EA6}" type="parTrans" cxnId="{10713659-9B5A-44CD-9F9C-71C1EB120A95}">
      <dgm:prSet/>
      <dgm:spPr/>
      <dgm:t>
        <a:bodyPr/>
        <a:lstStyle/>
        <a:p>
          <a:endParaRPr lang="ru-RU"/>
        </a:p>
      </dgm:t>
    </dgm:pt>
    <dgm:pt modelId="{7C17CCB0-CA56-4B6D-82C1-D5936BAA6CF9}" type="sibTrans" cxnId="{10713659-9B5A-44CD-9F9C-71C1EB120A95}">
      <dgm:prSet/>
      <dgm:spPr/>
      <dgm:t>
        <a:bodyPr/>
        <a:lstStyle/>
        <a:p>
          <a:endParaRPr lang="ru-RU"/>
        </a:p>
      </dgm:t>
    </dgm:pt>
    <dgm:pt modelId="{B9535F56-8892-4324-959C-048A8EBBE554}">
      <dgm:prSet phldrT="[Текст]" custT="1"/>
      <dgm:spPr/>
      <dgm:t>
        <a:bodyPr/>
        <a:lstStyle/>
        <a:p>
          <a:r>
            <a:rPr lang="ru-RU" sz="2000" dirty="0" smtClean="0"/>
            <a:t>Снижение потребности в общении со сверстниками</a:t>
          </a:r>
          <a:endParaRPr lang="ru-RU" sz="2000" dirty="0"/>
        </a:p>
      </dgm:t>
    </dgm:pt>
    <dgm:pt modelId="{B3704F17-AD51-433E-96C9-800145B032C9}" type="parTrans" cxnId="{0D73570F-E371-4740-B159-8207D6379B0F}">
      <dgm:prSet/>
      <dgm:spPr/>
      <dgm:t>
        <a:bodyPr/>
        <a:lstStyle/>
        <a:p>
          <a:endParaRPr lang="ru-RU"/>
        </a:p>
      </dgm:t>
    </dgm:pt>
    <dgm:pt modelId="{9D86B1B4-50AE-4ADA-A91E-185A37579E20}" type="sibTrans" cxnId="{0D73570F-E371-4740-B159-8207D6379B0F}">
      <dgm:prSet/>
      <dgm:spPr/>
      <dgm:t>
        <a:bodyPr/>
        <a:lstStyle/>
        <a:p>
          <a:endParaRPr lang="ru-RU"/>
        </a:p>
      </dgm:t>
    </dgm:pt>
    <dgm:pt modelId="{F164242B-BC90-4533-9EAE-362EC09B8D78}">
      <dgm:prSet phldrT="[Текст]" custT="1"/>
      <dgm:spPr/>
      <dgm:t>
        <a:bodyPr/>
        <a:lstStyle/>
        <a:p>
          <a:r>
            <a:rPr lang="ru-RU" sz="2000" dirty="0" smtClean="0"/>
            <a:t>Снижение желания разворачивать совместную игру</a:t>
          </a:r>
          <a:endParaRPr lang="ru-RU" sz="2000" dirty="0"/>
        </a:p>
      </dgm:t>
    </dgm:pt>
    <dgm:pt modelId="{E4938E82-162B-4CA1-AD5B-F172225AEC8B}" type="parTrans" cxnId="{210D5793-6DDA-45B9-9003-0346EBBDAADB}">
      <dgm:prSet/>
      <dgm:spPr/>
      <dgm:t>
        <a:bodyPr/>
        <a:lstStyle/>
        <a:p>
          <a:endParaRPr lang="ru-RU"/>
        </a:p>
      </dgm:t>
    </dgm:pt>
    <dgm:pt modelId="{205AC2B4-D515-4EC1-AEAA-36CE8956011E}" type="sibTrans" cxnId="{210D5793-6DDA-45B9-9003-0346EBBDAADB}">
      <dgm:prSet/>
      <dgm:spPr/>
      <dgm:t>
        <a:bodyPr/>
        <a:lstStyle/>
        <a:p>
          <a:endParaRPr lang="ru-RU"/>
        </a:p>
      </dgm:t>
    </dgm:pt>
    <dgm:pt modelId="{32A669F3-C95E-4B07-8BFC-734561CE4D92}" type="pres">
      <dgm:prSet presAssocID="{58BBED41-62E2-4288-9202-FAA6259757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ABDE60-BB38-4F0A-BDCE-33F9FD0AF3AD}" type="pres">
      <dgm:prSet presAssocID="{E0EE8022-5ABD-4D6E-9804-47F59E16AC4E}" presName="hierRoot1" presStyleCnt="0">
        <dgm:presLayoutVars>
          <dgm:hierBranch val="init"/>
        </dgm:presLayoutVars>
      </dgm:prSet>
      <dgm:spPr/>
    </dgm:pt>
    <dgm:pt modelId="{0462BD51-52EB-4A34-98D1-B7DC94B8075D}" type="pres">
      <dgm:prSet presAssocID="{E0EE8022-5ABD-4D6E-9804-47F59E16AC4E}" presName="rootComposite1" presStyleCnt="0"/>
      <dgm:spPr/>
    </dgm:pt>
    <dgm:pt modelId="{EDDEC93D-6290-473C-82CF-6BF312462DA4}" type="pres">
      <dgm:prSet presAssocID="{E0EE8022-5ABD-4D6E-9804-47F59E16AC4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47C09F-C29A-40EB-ABAA-D4C68A23FA5C}" type="pres">
      <dgm:prSet presAssocID="{E0EE8022-5ABD-4D6E-9804-47F59E16AC4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432B6F9-B30F-437C-B0BA-3C13BEB8C742}" type="pres">
      <dgm:prSet presAssocID="{E0EE8022-5ABD-4D6E-9804-47F59E16AC4E}" presName="hierChild2" presStyleCnt="0"/>
      <dgm:spPr/>
    </dgm:pt>
    <dgm:pt modelId="{83CE1889-859E-449E-AE63-5CBE79C4B4A2}" type="pres">
      <dgm:prSet presAssocID="{AD80A62A-B8EB-4854-AFFA-5B63CC677EA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DB05218-25C8-4EC5-B0C7-0D2C41D467E9}" type="pres">
      <dgm:prSet presAssocID="{6E07BF8F-E4C7-4CA3-90FF-668DD33C04EC}" presName="hierRoot2" presStyleCnt="0">
        <dgm:presLayoutVars>
          <dgm:hierBranch val="init"/>
        </dgm:presLayoutVars>
      </dgm:prSet>
      <dgm:spPr/>
    </dgm:pt>
    <dgm:pt modelId="{3B1E0814-9AA3-49BE-A1E5-DD917FAE62B5}" type="pres">
      <dgm:prSet presAssocID="{6E07BF8F-E4C7-4CA3-90FF-668DD33C04EC}" presName="rootComposite" presStyleCnt="0"/>
      <dgm:spPr/>
    </dgm:pt>
    <dgm:pt modelId="{BB4128F3-DEFF-4D32-AA75-BAD1188A83EF}" type="pres">
      <dgm:prSet presAssocID="{6E07BF8F-E4C7-4CA3-90FF-668DD33C04E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5C151D-3011-4EAD-8723-4EC1C09B87D5}" type="pres">
      <dgm:prSet presAssocID="{6E07BF8F-E4C7-4CA3-90FF-668DD33C04EC}" presName="rootConnector" presStyleLbl="node2" presStyleIdx="0" presStyleCnt="3"/>
      <dgm:spPr/>
      <dgm:t>
        <a:bodyPr/>
        <a:lstStyle/>
        <a:p>
          <a:endParaRPr lang="ru-RU"/>
        </a:p>
      </dgm:t>
    </dgm:pt>
    <dgm:pt modelId="{507E0232-05B8-485F-BEC9-360D469B1C62}" type="pres">
      <dgm:prSet presAssocID="{6E07BF8F-E4C7-4CA3-90FF-668DD33C04EC}" presName="hierChild4" presStyleCnt="0"/>
      <dgm:spPr/>
    </dgm:pt>
    <dgm:pt modelId="{470CDEBD-96E5-4CCD-BD82-CF2A09E597A3}" type="pres">
      <dgm:prSet presAssocID="{6E07BF8F-E4C7-4CA3-90FF-668DD33C04EC}" presName="hierChild5" presStyleCnt="0"/>
      <dgm:spPr/>
    </dgm:pt>
    <dgm:pt modelId="{E2002406-A25D-432F-8DAE-2C7383031871}" type="pres">
      <dgm:prSet presAssocID="{B3704F17-AD51-433E-96C9-800145B032C9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CE43BC9-12BB-4E39-AAA7-F6998F52C5E1}" type="pres">
      <dgm:prSet presAssocID="{B9535F56-8892-4324-959C-048A8EBBE554}" presName="hierRoot2" presStyleCnt="0">
        <dgm:presLayoutVars>
          <dgm:hierBranch val="init"/>
        </dgm:presLayoutVars>
      </dgm:prSet>
      <dgm:spPr/>
    </dgm:pt>
    <dgm:pt modelId="{E4A17E74-42A8-48B7-AD6A-C158EC0039F2}" type="pres">
      <dgm:prSet presAssocID="{B9535F56-8892-4324-959C-048A8EBBE554}" presName="rootComposite" presStyleCnt="0"/>
      <dgm:spPr/>
    </dgm:pt>
    <dgm:pt modelId="{327004B2-B466-49A0-A183-280F5F8DDA57}" type="pres">
      <dgm:prSet presAssocID="{B9535F56-8892-4324-959C-048A8EBBE55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D32A01-DDFE-4B8C-AD8A-190794FDF2CA}" type="pres">
      <dgm:prSet presAssocID="{B9535F56-8892-4324-959C-048A8EBBE554}" presName="rootConnector" presStyleLbl="node2" presStyleIdx="1" presStyleCnt="3"/>
      <dgm:spPr/>
      <dgm:t>
        <a:bodyPr/>
        <a:lstStyle/>
        <a:p>
          <a:endParaRPr lang="ru-RU"/>
        </a:p>
      </dgm:t>
    </dgm:pt>
    <dgm:pt modelId="{D5F23E7D-9454-4E51-9ACA-F4A8BFD18BBF}" type="pres">
      <dgm:prSet presAssocID="{B9535F56-8892-4324-959C-048A8EBBE554}" presName="hierChild4" presStyleCnt="0"/>
      <dgm:spPr/>
    </dgm:pt>
    <dgm:pt modelId="{DB743959-AAF5-4AA2-9F05-46540B839ED6}" type="pres">
      <dgm:prSet presAssocID="{B9535F56-8892-4324-959C-048A8EBBE554}" presName="hierChild5" presStyleCnt="0"/>
      <dgm:spPr/>
    </dgm:pt>
    <dgm:pt modelId="{0DC2ADD5-5C7C-4A75-AF60-34C9F16E9497}" type="pres">
      <dgm:prSet presAssocID="{E4938E82-162B-4CA1-AD5B-F172225AEC8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0A72D76-C9C4-48EF-B833-292F53B6E61E}" type="pres">
      <dgm:prSet presAssocID="{F164242B-BC90-4533-9EAE-362EC09B8D78}" presName="hierRoot2" presStyleCnt="0">
        <dgm:presLayoutVars>
          <dgm:hierBranch val="init"/>
        </dgm:presLayoutVars>
      </dgm:prSet>
      <dgm:spPr/>
    </dgm:pt>
    <dgm:pt modelId="{84145D24-FC0C-4659-9EAD-34DA7115702A}" type="pres">
      <dgm:prSet presAssocID="{F164242B-BC90-4533-9EAE-362EC09B8D78}" presName="rootComposite" presStyleCnt="0"/>
      <dgm:spPr/>
    </dgm:pt>
    <dgm:pt modelId="{33B094FD-C1C5-4418-BE1E-CC3F25ADE0DA}" type="pres">
      <dgm:prSet presAssocID="{F164242B-BC90-4533-9EAE-362EC09B8D7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55B3FB-ED29-4B5F-AE53-6601CEBBF9E7}" type="pres">
      <dgm:prSet presAssocID="{F164242B-BC90-4533-9EAE-362EC09B8D78}" presName="rootConnector" presStyleLbl="node2" presStyleIdx="2" presStyleCnt="3"/>
      <dgm:spPr/>
      <dgm:t>
        <a:bodyPr/>
        <a:lstStyle/>
        <a:p>
          <a:endParaRPr lang="ru-RU"/>
        </a:p>
      </dgm:t>
    </dgm:pt>
    <dgm:pt modelId="{6EB383D3-D544-43DC-ABE7-1E0F64974FAD}" type="pres">
      <dgm:prSet presAssocID="{F164242B-BC90-4533-9EAE-362EC09B8D78}" presName="hierChild4" presStyleCnt="0"/>
      <dgm:spPr/>
    </dgm:pt>
    <dgm:pt modelId="{3D8CBF22-6A69-489D-AE56-EAAF17405CB1}" type="pres">
      <dgm:prSet presAssocID="{F164242B-BC90-4533-9EAE-362EC09B8D78}" presName="hierChild5" presStyleCnt="0"/>
      <dgm:spPr/>
    </dgm:pt>
    <dgm:pt modelId="{D795554D-A588-48DF-9A4E-07F189AF6DE6}" type="pres">
      <dgm:prSet presAssocID="{E0EE8022-5ABD-4D6E-9804-47F59E16AC4E}" presName="hierChild3" presStyleCnt="0"/>
      <dgm:spPr/>
    </dgm:pt>
    <dgm:pt modelId="{55C5F755-39F6-46EB-BF7E-6CEE7C9E691D}" type="pres">
      <dgm:prSet presAssocID="{27A90308-7F31-4BBD-8232-49D92296B0C9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696D25D4-FB7B-4157-9A79-833BD2F29E68}" type="pres">
      <dgm:prSet presAssocID="{F1E9D924-5086-4F98-BA0E-02364FC0357E}" presName="hierRoot3" presStyleCnt="0">
        <dgm:presLayoutVars>
          <dgm:hierBranch val="init"/>
        </dgm:presLayoutVars>
      </dgm:prSet>
      <dgm:spPr/>
    </dgm:pt>
    <dgm:pt modelId="{3267938A-A35E-4ED5-B5EA-A8C1FD10D52C}" type="pres">
      <dgm:prSet presAssocID="{F1E9D924-5086-4F98-BA0E-02364FC0357E}" presName="rootComposite3" presStyleCnt="0"/>
      <dgm:spPr/>
    </dgm:pt>
    <dgm:pt modelId="{5052E083-00EA-47EC-A22D-C49FBBC3E48A}" type="pres">
      <dgm:prSet presAssocID="{F1E9D924-5086-4F98-BA0E-02364FC0357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E60167-8C96-4D32-9B3D-FA85DD7ED561}" type="pres">
      <dgm:prSet presAssocID="{F1E9D924-5086-4F98-BA0E-02364FC0357E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66CC38D-CBC8-4B8B-A21D-1D152F50CC6C}" type="pres">
      <dgm:prSet presAssocID="{F1E9D924-5086-4F98-BA0E-02364FC0357E}" presName="hierChild6" presStyleCnt="0"/>
      <dgm:spPr/>
    </dgm:pt>
    <dgm:pt modelId="{CBF9FC1D-4151-4B23-8E5E-A38CBFAF5F41}" type="pres">
      <dgm:prSet presAssocID="{F1E9D924-5086-4F98-BA0E-02364FC0357E}" presName="hierChild7" presStyleCnt="0"/>
      <dgm:spPr/>
    </dgm:pt>
  </dgm:ptLst>
  <dgm:cxnLst>
    <dgm:cxn modelId="{726F30E1-C695-429F-85E3-CDB23A7DA70F}" type="presOf" srcId="{F1E9D924-5086-4F98-BA0E-02364FC0357E}" destId="{5052E083-00EA-47EC-A22D-C49FBBC3E48A}" srcOrd="0" destOrd="0" presId="urn:microsoft.com/office/officeart/2005/8/layout/orgChart1"/>
    <dgm:cxn modelId="{694E4013-F06F-4518-97A5-BF6E6FE6A422}" type="presOf" srcId="{B9535F56-8892-4324-959C-048A8EBBE554}" destId="{327004B2-B466-49A0-A183-280F5F8DDA57}" srcOrd="0" destOrd="0" presId="urn:microsoft.com/office/officeart/2005/8/layout/orgChart1"/>
    <dgm:cxn modelId="{4B71FEA2-3CF8-4630-848F-501294ED03C6}" srcId="{E0EE8022-5ABD-4D6E-9804-47F59E16AC4E}" destId="{F1E9D924-5086-4F98-BA0E-02364FC0357E}" srcOrd="0" destOrd="0" parTransId="{27A90308-7F31-4BBD-8232-49D92296B0C9}" sibTransId="{D51CFE3A-8F78-4D02-ADDC-DF2D7EC65D9D}"/>
    <dgm:cxn modelId="{B5C08B49-01A1-47EC-927B-9C4EB3ADDDE5}" type="presOf" srcId="{B3704F17-AD51-433E-96C9-800145B032C9}" destId="{E2002406-A25D-432F-8DAE-2C7383031871}" srcOrd="0" destOrd="0" presId="urn:microsoft.com/office/officeart/2005/8/layout/orgChart1"/>
    <dgm:cxn modelId="{B8487F8A-3A58-4EE8-A284-753472630A79}" type="presOf" srcId="{AD80A62A-B8EB-4854-AFFA-5B63CC677EA6}" destId="{83CE1889-859E-449E-AE63-5CBE79C4B4A2}" srcOrd="0" destOrd="0" presId="urn:microsoft.com/office/officeart/2005/8/layout/orgChart1"/>
    <dgm:cxn modelId="{210D5793-6DDA-45B9-9003-0346EBBDAADB}" srcId="{E0EE8022-5ABD-4D6E-9804-47F59E16AC4E}" destId="{F164242B-BC90-4533-9EAE-362EC09B8D78}" srcOrd="3" destOrd="0" parTransId="{E4938E82-162B-4CA1-AD5B-F172225AEC8B}" sibTransId="{205AC2B4-D515-4EC1-AEAA-36CE8956011E}"/>
    <dgm:cxn modelId="{5C4173C5-23B9-4310-BE84-F00E3FCF266D}" type="presOf" srcId="{F1E9D924-5086-4F98-BA0E-02364FC0357E}" destId="{22E60167-8C96-4D32-9B3D-FA85DD7ED561}" srcOrd="1" destOrd="0" presId="urn:microsoft.com/office/officeart/2005/8/layout/orgChart1"/>
    <dgm:cxn modelId="{5D63E716-E2F4-4601-AA72-C4BC71DA7988}" type="presOf" srcId="{6E07BF8F-E4C7-4CA3-90FF-668DD33C04EC}" destId="{BB4128F3-DEFF-4D32-AA75-BAD1188A83EF}" srcOrd="0" destOrd="0" presId="urn:microsoft.com/office/officeart/2005/8/layout/orgChart1"/>
    <dgm:cxn modelId="{0D73570F-E371-4740-B159-8207D6379B0F}" srcId="{E0EE8022-5ABD-4D6E-9804-47F59E16AC4E}" destId="{B9535F56-8892-4324-959C-048A8EBBE554}" srcOrd="2" destOrd="0" parTransId="{B3704F17-AD51-433E-96C9-800145B032C9}" sibTransId="{9D86B1B4-50AE-4ADA-A91E-185A37579E20}"/>
    <dgm:cxn modelId="{A41C269D-4B8F-4D4C-8E55-4C739E72421A}" type="presOf" srcId="{B9535F56-8892-4324-959C-048A8EBBE554}" destId="{7CD32A01-DDFE-4B8C-AD8A-190794FDF2CA}" srcOrd="1" destOrd="0" presId="urn:microsoft.com/office/officeart/2005/8/layout/orgChart1"/>
    <dgm:cxn modelId="{7CDECDFE-EAC0-437F-A2AD-701AB236CBC4}" type="presOf" srcId="{E4938E82-162B-4CA1-AD5B-F172225AEC8B}" destId="{0DC2ADD5-5C7C-4A75-AF60-34C9F16E9497}" srcOrd="0" destOrd="0" presId="urn:microsoft.com/office/officeart/2005/8/layout/orgChart1"/>
    <dgm:cxn modelId="{3D6B9890-D96F-4601-B35A-6F5C268AB734}" type="presOf" srcId="{F164242B-BC90-4533-9EAE-362EC09B8D78}" destId="{E955B3FB-ED29-4B5F-AE53-6601CEBBF9E7}" srcOrd="1" destOrd="0" presId="urn:microsoft.com/office/officeart/2005/8/layout/orgChart1"/>
    <dgm:cxn modelId="{A95AA343-B638-41B3-B980-AC2BD5BEFEFA}" type="presOf" srcId="{27A90308-7F31-4BBD-8232-49D92296B0C9}" destId="{55C5F755-39F6-46EB-BF7E-6CEE7C9E691D}" srcOrd="0" destOrd="0" presId="urn:microsoft.com/office/officeart/2005/8/layout/orgChart1"/>
    <dgm:cxn modelId="{580F673A-0F9E-4066-8120-D581983C6DA7}" type="presOf" srcId="{58BBED41-62E2-4288-9202-FAA625975781}" destId="{32A669F3-C95E-4B07-8BFC-734561CE4D92}" srcOrd="0" destOrd="0" presId="urn:microsoft.com/office/officeart/2005/8/layout/orgChart1"/>
    <dgm:cxn modelId="{6AEE7365-5C18-4F39-8744-05DEFB08306F}" type="presOf" srcId="{E0EE8022-5ABD-4D6E-9804-47F59E16AC4E}" destId="{1647C09F-C29A-40EB-ABAA-D4C68A23FA5C}" srcOrd="1" destOrd="0" presId="urn:microsoft.com/office/officeart/2005/8/layout/orgChart1"/>
    <dgm:cxn modelId="{24ED90DC-C0D9-43D7-86EC-F8418D8B7D5E}" type="presOf" srcId="{6E07BF8F-E4C7-4CA3-90FF-668DD33C04EC}" destId="{325C151D-3011-4EAD-8723-4EC1C09B87D5}" srcOrd="1" destOrd="0" presId="urn:microsoft.com/office/officeart/2005/8/layout/orgChart1"/>
    <dgm:cxn modelId="{74C10847-83D1-4C72-8C43-758D65BDAF57}" srcId="{58BBED41-62E2-4288-9202-FAA625975781}" destId="{E0EE8022-5ABD-4D6E-9804-47F59E16AC4E}" srcOrd="0" destOrd="0" parTransId="{26CE0D2C-899D-497D-B99C-0A1FDE705A2C}" sibTransId="{52B0B0E5-2F8C-4AEA-966B-7251A7CAAF16}"/>
    <dgm:cxn modelId="{10713659-9B5A-44CD-9F9C-71C1EB120A95}" srcId="{E0EE8022-5ABD-4D6E-9804-47F59E16AC4E}" destId="{6E07BF8F-E4C7-4CA3-90FF-668DD33C04EC}" srcOrd="1" destOrd="0" parTransId="{AD80A62A-B8EB-4854-AFFA-5B63CC677EA6}" sibTransId="{7C17CCB0-CA56-4B6D-82C1-D5936BAA6CF9}"/>
    <dgm:cxn modelId="{0FBC8C8A-845E-4F28-AFC0-B1869F7EBD3C}" type="presOf" srcId="{F164242B-BC90-4533-9EAE-362EC09B8D78}" destId="{33B094FD-C1C5-4418-BE1E-CC3F25ADE0DA}" srcOrd="0" destOrd="0" presId="urn:microsoft.com/office/officeart/2005/8/layout/orgChart1"/>
    <dgm:cxn modelId="{45E24A9D-2F5B-4334-92BE-FD5029D9DE97}" type="presOf" srcId="{E0EE8022-5ABD-4D6E-9804-47F59E16AC4E}" destId="{EDDEC93D-6290-473C-82CF-6BF312462DA4}" srcOrd="0" destOrd="0" presId="urn:microsoft.com/office/officeart/2005/8/layout/orgChart1"/>
    <dgm:cxn modelId="{39CC0659-4FFD-4114-B06B-7396271A77A3}" type="presParOf" srcId="{32A669F3-C95E-4B07-8BFC-734561CE4D92}" destId="{95ABDE60-BB38-4F0A-BDCE-33F9FD0AF3AD}" srcOrd="0" destOrd="0" presId="urn:microsoft.com/office/officeart/2005/8/layout/orgChart1"/>
    <dgm:cxn modelId="{4DB8276E-B579-4A14-83DE-79FC04DBB8A4}" type="presParOf" srcId="{95ABDE60-BB38-4F0A-BDCE-33F9FD0AF3AD}" destId="{0462BD51-52EB-4A34-98D1-B7DC94B8075D}" srcOrd="0" destOrd="0" presId="urn:microsoft.com/office/officeart/2005/8/layout/orgChart1"/>
    <dgm:cxn modelId="{C609CECB-A9FE-4AC4-BB98-D54FEA3CB7D3}" type="presParOf" srcId="{0462BD51-52EB-4A34-98D1-B7DC94B8075D}" destId="{EDDEC93D-6290-473C-82CF-6BF312462DA4}" srcOrd="0" destOrd="0" presId="urn:microsoft.com/office/officeart/2005/8/layout/orgChart1"/>
    <dgm:cxn modelId="{8649B370-CCC6-4D20-8653-06DC53778B69}" type="presParOf" srcId="{0462BD51-52EB-4A34-98D1-B7DC94B8075D}" destId="{1647C09F-C29A-40EB-ABAA-D4C68A23FA5C}" srcOrd="1" destOrd="0" presId="urn:microsoft.com/office/officeart/2005/8/layout/orgChart1"/>
    <dgm:cxn modelId="{7516616D-22AC-4893-A691-82DBFE773D33}" type="presParOf" srcId="{95ABDE60-BB38-4F0A-BDCE-33F9FD0AF3AD}" destId="{4432B6F9-B30F-437C-B0BA-3C13BEB8C742}" srcOrd="1" destOrd="0" presId="urn:microsoft.com/office/officeart/2005/8/layout/orgChart1"/>
    <dgm:cxn modelId="{9BB9FA55-5F5A-46A5-9CF1-9EA841D326C8}" type="presParOf" srcId="{4432B6F9-B30F-437C-B0BA-3C13BEB8C742}" destId="{83CE1889-859E-449E-AE63-5CBE79C4B4A2}" srcOrd="0" destOrd="0" presId="urn:microsoft.com/office/officeart/2005/8/layout/orgChart1"/>
    <dgm:cxn modelId="{46295B9C-B69F-474C-84E1-BC3F3FB9AD37}" type="presParOf" srcId="{4432B6F9-B30F-437C-B0BA-3C13BEB8C742}" destId="{0DB05218-25C8-4EC5-B0C7-0D2C41D467E9}" srcOrd="1" destOrd="0" presId="urn:microsoft.com/office/officeart/2005/8/layout/orgChart1"/>
    <dgm:cxn modelId="{0718F402-CDF8-4893-BD2B-CFE5CFD0592A}" type="presParOf" srcId="{0DB05218-25C8-4EC5-B0C7-0D2C41D467E9}" destId="{3B1E0814-9AA3-49BE-A1E5-DD917FAE62B5}" srcOrd="0" destOrd="0" presId="urn:microsoft.com/office/officeart/2005/8/layout/orgChart1"/>
    <dgm:cxn modelId="{682F9F11-8871-4739-AF83-BF6A296C2C79}" type="presParOf" srcId="{3B1E0814-9AA3-49BE-A1E5-DD917FAE62B5}" destId="{BB4128F3-DEFF-4D32-AA75-BAD1188A83EF}" srcOrd="0" destOrd="0" presId="urn:microsoft.com/office/officeart/2005/8/layout/orgChart1"/>
    <dgm:cxn modelId="{B29235D9-4753-4F82-ACC4-929F85281F48}" type="presParOf" srcId="{3B1E0814-9AA3-49BE-A1E5-DD917FAE62B5}" destId="{325C151D-3011-4EAD-8723-4EC1C09B87D5}" srcOrd="1" destOrd="0" presId="urn:microsoft.com/office/officeart/2005/8/layout/orgChart1"/>
    <dgm:cxn modelId="{910D0DCB-A6E0-4230-B6B6-F36A0936D36C}" type="presParOf" srcId="{0DB05218-25C8-4EC5-B0C7-0D2C41D467E9}" destId="{507E0232-05B8-485F-BEC9-360D469B1C62}" srcOrd="1" destOrd="0" presId="urn:microsoft.com/office/officeart/2005/8/layout/orgChart1"/>
    <dgm:cxn modelId="{DEFEC555-D4FF-4642-BA12-E22232AE2EC7}" type="presParOf" srcId="{0DB05218-25C8-4EC5-B0C7-0D2C41D467E9}" destId="{470CDEBD-96E5-4CCD-BD82-CF2A09E597A3}" srcOrd="2" destOrd="0" presId="urn:microsoft.com/office/officeart/2005/8/layout/orgChart1"/>
    <dgm:cxn modelId="{9555F0A8-9649-4C74-AB42-F3FE4A67290F}" type="presParOf" srcId="{4432B6F9-B30F-437C-B0BA-3C13BEB8C742}" destId="{E2002406-A25D-432F-8DAE-2C7383031871}" srcOrd="2" destOrd="0" presId="urn:microsoft.com/office/officeart/2005/8/layout/orgChart1"/>
    <dgm:cxn modelId="{FE0F7A24-7181-445F-BBE2-D727F0BEB38D}" type="presParOf" srcId="{4432B6F9-B30F-437C-B0BA-3C13BEB8C742}" destId="{5CE43BC9-12BB-4E39-AAA7-F6998F52C5E1}" srcOrd="3" destOrd="0" presId="urn:microsoft.com/office/officeart/2005/8/layout/orgChart1"/>
    <dgm:cxn modelId="{D9276BFA-4787-483B-8E4B-4761A2F53B4A}" type="presParOf" srcId="{5CE43BC9-12BB-4E39-AAA7-F6998F52C5E1}" destId="{E4A17E74-42A8-48B7-AD6A-C158EC0039F2}" srcOrd="0" destOrd="0" presId="urn:microsoft.com/office/officeart/2005/8/layout/orgChart1"/>
    <dgm:cxn modelId="{F5D20B52-A562-4BBB-9C51-4827F3502D12}" type="presParOf" srcId="{E4A17E74-42A8-48B7-AD6A-C158EC0039F2}" destId="{327004B2-B466-49A0-A183-280F5F8DDA57}" srcOrd="0" destOrd="0" presId="urn:microsoft.com/office/officeart/2005/8/layout/orgChart1"/>
    <dgm:cxn modelId="{7625DEE2-1CBB-4200-9DA8-18B25EC1430D}" type="presParOf" srcId="{E4A17E74-42A8-48B7-AD6A-C158EC0039F2}" destId="{7CD32A01-DDFE-4B8C-AD8A-190794FDF2CA}" srcOrd="1" destOrd="0" presId="urn:microsoft.com/office/officeart/2005/8/layout/orgChart1"/>
    <dgm:cxn modelId="{F846467E-FE7D-4EDA-A87F-7BECFFDC3900}" type="presParOf" srcId="{5CE43BC9-12BB-4E39-AAA7-F6998F52C5E1}" destId="{D5F23E7D-9454-4E51-9ACA-F4A8BFD18BBF}" srcOrd="1" destOrd="0" presId="urn:microsoft.com/office/officeart/2005/8/layout/orgChart1"/>
    <dgm:cxn modelId="{D8A6CBDF-4232-4F7D-A82B-4514ABC77F98}" type="presParOf" srcId="{5CE43BC9-12BB-4E39-AAA7-F6998F52C5E1}" destId="{DB743959-AAF5-4AA2-9F05-46540B839ED6}" srcOrd="2" destOrd="0" presId="urn:microsoft.com/office/officeart/2005/8/layout/orgChart1"/>
    <dgm:cxn modelId="{42AEF43B-C00B-44E5-8357-8B3EF64AD15E}" type="presParOf" srcId="{4432B6F9-B30F-437C-B0BA-3C13BEB8C742}" destId="{0DC2ADD5-5C7C-4A75-AF60-34C9F16E9497}" srcOrd="4" destOrd="0" presId="urn:microsoft.com/office/officeart/2005/8/layout/orgChart1"/>
    <dgm:cxn modelId="{B8214A09-A634-4F83-A192-514B870E87AD}" type="presParOf" srcId="{4432B6F9-B30F-437C-B0BA-3C13BEB8C742}" destId="{E0A72D76-C9C4-48EF-B833-292F53B6E61E}" srcOrd="5" destOrd="0" presId="urn:microsoft.com/office/officeart/2005/8/layout/orgChart1"/>
    <dgm:cxn modelId="{89DF0E56-A3E9-4911-8DCA-11182831556F}" type="presParOf" srcId="{E0A72D76-C9C4-48EF-B833-292F53B6E61E}" destId="{84145D24-FC0C-4659-9EAD-34DA7115702A}" srcOrd="0" destOrd="0" presId="urn:microsoft.com/office/officeart/2005/8/layout/orgChart1"/>
    <dgm:cxn modelId="{0443BCAF-F101-4FFC-8C19-CB3CB121CC40}" type="presParOf" srcId="{84145D24-FC0C-4659-9EAD-34DA7115702A}" destId="{33B094FD-C1C5-4418-BE1E-CC3F25ADE0DA}" srcOrd="0" destOrd="0" presId="urn:microsoft.com/office/officeart/2005/8/layout/orgChart1"/>
    <dgm:cxn modelId="{7963F604-FD2D-4324-9E16-9EA9D7D27224}" type="presParOf" srcId="{84145D24-FC0C-4659-9EAD-34DA7115702A}" destId="{E955B3FB-ED29-4B5F-AE53-6601CEBBF9E7}" srcOrd="1" destOrd="0" presId="urn:microsoft.com/office/officeart/2005/8/layout/orgChart1"/>
    <dgm:cxn modelId="{C1172356-10DC-4E9C-B437-7745D023ABBA}" type="presParOf" srcId="{E0A72D76-C9C4-48EF-B833-292F53B6E61E}" destId="{6EB383D3-D544-43DC-ABE7-1E0F64974FAD}" srcOrd="1" destOrd="0" presId="urn:microsoft.com/office/officeart/2005/8/layout/orgChart1"/>
    <dgm:cxn modelId="{EF948900-07CB-4978-990B-1E2DFFC9633A}" type="presParOf" srcId="{E0A72D76-C9C4-48EF-B833-292F53B6E61E}" destId="{3D8CBF22-6A69-489D-AE56-EAAF17405CB1}" srcOrd="2" destOrd="0" presId="urn:microsoft.com/office/officeart/2005/8/layout/orgChart1"/>
    <dgm:cxn modelId="{E8AC7F0F-FBD4-4FD3-8402-0EF4187DBA54}" type="presParOf" srcId="{95ABDE60-BB38-4F0A-BDCE-33F9FD0AF3AD}" destId="{D795554D-A588-48DF-9A4E-07F189AF6DE6}" srcOrd="2" destOrd="0" presId="urn:microsoft.com/office/officeart/2005/8/layout/orgChart1"/>
    <dgm:cxn modelId="{B77E4E41-62D9-4039-B4F1-03B579BB0647}" type="presParOf" srcId="{D795554D-A588-48DF-9A4E-07F189AF6DE6}" destId="{55C5F755-39F6-46EB-BF7E-6CEE7C9E691D}" srcOrd="0" destOrd="0" presId="urn:microsoft.com/office/officeart/2005/8/layout/orgChart1"/>
    <dgm:cxn modelId="{64DADFE1-85FB-416A-B2AA-2ACFCBC9633D}" type="presParOf" srcId="{D795554D-A588-48DF-9A4E-07F189AF6DE6}" destId="{696D25D4-FB7B-4157-9A79-833BD2F29E68}" srcOrd="1" destOrd="0" presId="urn:microsoft.com/office/officeart/2005/8/layout/orgChart1"/>
    <dgm:cxn modelId="{381BF743-1C1E-4CA2-82FD-903E91CE9BC3}" type="presParOf" srcId="{696D25D4-FB7B-4157-9A79-833BD2F29E68}" destId="{3267938A-A35E-4ED5-B5EA-A8C1FD10D52C}" srcOrd="0" destOrd="0" presId="urn:microsoft.com/office/officeart/2005/8/layout/orgChart1"/>
    <dgm:cxn modelId="{959F6856-EDCD-4C29-8D31-BAC7410438A3}" type="presParOf" srcId="{3267938A-A35E-4ED5-B5EA-A8C1FD10D52C}" destId="{5052E083-00EA-47EC-A22D-C49FBBC3E48A}" srcOrd="0" destOrd="0" presId="urn:microsoft.com/office/officeart/2005/8/layout/orgChart1"/>
    <dgm:cxn modelId="{AEE9CD01-543C-4EDB-80DD-F332A81F4119}" type="presParOf" srcId="{3267938A-A35E-4ED5-B5EA-A8C1FD10D52C}" destId="{22E60167-8C96-4D32-9B3D-FA85DD7ED561}" srcOrd="1" destOrd="0" presId="urn:microsoft.com/office/officeart/2005/8/layout/orgChart1"/>
    <dgm:cxn modelId="{5CCA651D-A1CB-4437-8D95-908F39A039F8}" type="presParOf" srcId="{696D25D4-FB7B-4157-9A79-833BD2F29E68}" destId="{866CC38D-CBC8-4B8B-A21D-1D152F50CC6C}" srcOrd="1" destOrd="0" presId="urn:microsoft.com/office/officeart/2005/8/layout/orgChart1"/>
    <dgm:cxn modelId="{4449B53A-5D0B-4DBD-89E2-FBFE52443C02}" type="presParOf" srcId="{696D25D4-FB7B-4157-9A79-833BD2F29E68}" destId="{CBF9FC1D-4151-4B23-8E5E-A38CBFAF5F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C4F1C-87F3-4BEC-8A56-DCE634A3663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1666E1-86AA-44C9-86FE-B5A9D9863E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Невербальная</a:t>
          </a:r>
          <a:endParaRPr lang="ru-RU" sz="1800" b="1" dirty="0">
            <a:solidFill>
              <a:schemeClr val="tx1"/>
            </a:solidFill>
          </a:endParaRPr>
        </a:p>
      </dgm:t>
    </dgm:pt>
    <dgm:pt modelId="{02D9A4CA-2F00-4E8E-83C7-90A8F8B51048}" type="parTrans" cxnId="{0B274163-5859-4990-BDA6-E137284358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C165BB-F3EE-4FF3-8080-CBA38611889F}" type="sibTrans" cxnId="{0B274163-5859-4990-BDA6-E137284358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9D99A7-465C-4C3A-B0AD-E93EE0BABDE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Вербальная</a:t>
          </a:r>
          <a:endParaRPr lang="ru-RU" sz="1800" b="1" dirty="0">
            <a:solidFill>
              <a:schemeClr val="tx1"/>
            </a:solidFill>
          </a:endParaRPr>
        </a:p>
      </dgm:t>
    </dgm:pt>
    <dgm:pt modelId="{90855D0C-3F6C-43B4-96AA-D275A082D240}" type="parTrans" cxnId="{1766D775-10F3-42F0-ADCF-9DE0EDEC2E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CDC181-ED75-4060-A26E-590BBC4B26E4}" type="sibTrans" cxnId="{1766D775-10F3-42F0-ADCF-9DE0EDEC2E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FA94C0-0FD3-4062-AA5C-DB0FEEF7348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Коммуникация</a:t>
          </a:r>
          <a:endParaRPr lang="ru-RU" sz="1800" b="1" dirty="0">
            <a:solidFill>
              <a:schemeClr val="tx1"/>
            </a:solidFill>
          </a:endParaRPr>
        </a:p>
      </dgm:t>
    </dgm:pt>
    <dgm:pt modelId="{645570B5-13E8-4B3A-814D-F6FFFABDD263}" type="parTrans" cxnId="{A7043C41-541D-44C2-9202-0C47A7F04B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8F1602-5590-4981-85D4-6261C10AC5B4}" type="sibTrans" cxnId="{A7043C41-541D-44C2-9202-0C47A7F04B5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4256AE-EF08-4FEF-9683-B1129A2FAE79}" type="pres">
      <dgm:prSet presAssocID="{BA4C4F1C-87F3-4BEC-8A56-DCE634A3663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121B4C97-693A-4166-B5BF-5EF37E175F66}" type="pres">
      <dgm:prSet presAssocID="{391666E1-86AA-44C9-86FE-B5A9D9863EE7}" presName="text1" presStyleCnt="0"/>
      <dgm:spPr/>
    </dgm:pt>
    <dgm:pt modelId="{EDB9A153-B96D-4B70-858B-37B6C4DC62C9}" type="pres">
      <dgm:prSet presAssocID="{391666E1-86AA-44C9-86FE-B5A9D9863EE7}" presName="textRepeatNode" presStyleLbl="alignNode1" presStyleIdx="0" presStyleCnt="3" custScaleX="114764" custScaleY="113511" custLinFactNeighborX="-15215" custLinFactNeighborY="-31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C16ED-7C99-4D2A-9FC2-1F0EA93F4BF8}" type="pres">
      <dgm:prSet presAssocID="{391666E1-86AA-44C9-86FE-B5A9D9863EE7}" presName="textaccent1" presStyleCnt="0"/>
      <dgm:spPr/>
    </dgm:pt>
    <dgm:pt modelId="{BAF7CD73-FF78-4F6C-92C6-A068E88C5768}" type="pres">
      <dgm:prSet presAssocID="{391666E1-86AA-44C9-86FE-B5A9D9863EE7}" presName="accentRepeatNode" presStyleLbl="solidAlignAcc1" presStyleIdx="0" presStyleCnt="6" custLinFactX="900000" custLinFactY="100000" custLinFactNeighborX="981163" custLinFactNeighborY="109939"/>
      <dgm:spPr/>
    </dgm:pt>
    <dgm:pt modelId="{576BB9F6-8A4E-44A6-984C-8CEE13D21E6F}" type="pres">
      <dgm:prSet presAssocID="{10C165BB-F3EE-4FF3-8080-CBA38611889F}" presName="image1" presStyleCnt="0"/>
      <dgm:spPr/>
    </dgm:pt>
    <dgm:pt modelId="{3A8BB9E0-9405-457C-B2E2-95A5B367388B}" type="pres">
      <dgm:prSet presAssocID="{10C165BB-F3EE-4FF3-8080-CBA38611889F}" presName="imageRepeatNode" presStyleLbl="alignAcc1" presStyleIdx="0" presStyleCnt="3" custLinFactNeighborX="-21776" custLinFactNeighborY="-40174"/>
      <dgm:spPr/>
      <dgm:t>
        <a:bodyPr/>
        <a:lstStyle/>
        <a:p>
          <a:endParaRPr lang="ru-RU"/>
        </a:p>
      </dgm:t>
    </dgm:pt>
    <dgm:pt modelId="{FEBF8A51-6476-4B4D-9090-A2E9217D9902}" type="pres">
      <dgm:prSet presAssocID="{10C165BB-F3EE-4FF3-8080-CBA38611889F}" presName="imageaccent1" presStyleCnt="0"/>
      <dgm:spPr/>
    </dgm:pt>
    <dgm:pt modelId="{7D7D0BAD-E196-4A57-A64A-B50F78933267}" type="pres">
      <dgm:prSet presAssocID="{10C165BB-F3EE-4FF3-8080-CBA38611889F}" presName="accentRepeatNode" presStyleLbl="solidAlignAcc1" presStyleIdx="1" presStyleCnt="6" custLinFactX="1000000" custLinFactY="90506" custLinFactNeighborX="1051984" custLinFactNeighborY="100000"/>
      <dgm:spPr/>
    </dgm:pt>
    <dgm:pt modelId="{078C5323-7697-4479-9870-7461EC1EB897}" type="pres">
      <dgm:prSet presAssocID="{0E9D99A7-465C-4C3A-B0AD-E93EE0BABDE0}" presName="text2" presStyleCnt="0"/>
      <dgm:spPr/>
    </dgm:pt>
    <dgm:pt modelId="{FE8E05E3-868D-4B56-A006-28C3F0C7E30A}" type="pres">
      <dgm:prSet presAssocID="{0E9D99A7-465C-4C3A-B0AD-E93EE0BABDE0}" presName="textRepeatNode" presStyleLbl="alignNode1" presStyleIdx="1" presStyleCnt="3" custScaleX="114762" custScaleY="113511" custLinFactY="-927" custLinFactNeighborX="-9657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32D12-646B-464A-A185-556DAC6FED51}" type="pres">
      <dgm:prSet presAssocID="{0E9D99A7-465C-4C3A-B0AD-E93EE0BABDE0}" presName="textaccent2" presStyleCnt="0"/>
      <dgm:spPr/>
    </dgm:pt>
    <dgm:pt modelId="{58564081-6C59-410C-8237-1CDF1DB49915}" type="pres">
      <dgm:prSet presAssocID="{0E9D99A7-465C-4C3A-B0AD-E93EE0BABDE0}" presName="accentRepeatNode" presStyleLbl="solidAlignAcc1" presStyleIdx="2" presStyleCnt="6"/>
      <dgm:spPr/>
    </dgm:pt>
    <dgm:pt modelId="{6D774BF2-8AC1-41F7-8D3D-406221353139}" type="pres">
      <dgm:prSet presAssocID="{30CDC181-ED75-4060-A26E-590BBC4B26E4}" presName="image2" presStyleCnt="0"/>
      <dgm:spPr/>
    </dgm:pt>
    <dgm:pt modelId="{EC049F62-C974-4BB6-9EAE-2B05A3F803FC}" type="pres">
      <dgm:prSet presAssocID="{30CDC181-ED75-4060-A26E-590BBC4B26E4}" presName="imageRepeatNode" presStyleLbl="alignAcc1" presStyleIdx="1" presStyleCnt="3" custLinFactX="-100000" custLinFactNeighborX="-181483" custLinFactNeighborY="-93332"/>
      <dgm:spPr/>
      <dgm:t>
        <a:bodyPr/>
        <a:lstStyle/>
        <a:p>
          <a:endParaRPr lang="ru-RU"/>
        </a:p>
      </dgm:t>
    </dgm:pt>
    <dgm:pt modelId="{EB2EDB4F-F93D-49D9-B23C-92A059DC4D36}" type="pres">
      <dgm:prSet presAssocID="{30CDC181-ED75-4060-A26E-590BBC4B26E4}" presName="imageaccent2" presStyleCnt="0"/>
      <dgm:spPr/>
    </dgm:pt>
    <dgm:pt modelId="{124B2DE3-476F-4875-8B30-35A5866E2225}" type="pres">
      <dgm:prSet presAssocID="{30CDC181-ED75-4060-A26E-590BBC4B26E4}" presName="accentRepeatNode" presStyleLbl="solidAlignAcc1" presStyleIdx="3" presStyleCnt="6"/>
      <dgm:spPr/>
    </dgm:pt>
    <dgm:pt modelId="{F9AA3F0F-6168-4F28-965E-3D539B8DDAAD}" type="pres">
      <dgm:prSet presAssocID="{22FA94C0-0FD3-4062-AA5C-DB0FEEF7348E}" presName="text3" presStyleCnt="0"/>
      <dgm:spPr/>
    </dgm:pt>
    <dgm:pt modelId="{35AC0647-F15F-4805-BAEC-18030CF7F7FF}" type="pres">
      <dgm:prSet presAssocID="{22FA94C0-0FD3-4062-AA5C-DB0FEEF7348E}" presName="textRepeatNode" presStyleLbl="alignNode1" presStyleIdx="2" presStyleCnt="3" custScaleX="114763" custScaleY="126689" custLinFactX="-11092" custLinFactNeighborX="-100000" custLinFactNeighborY="13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938FD-2184-40B1-AF1B-A015B8DBEE71}" type="pres">
      <dgm:prSet presAssocID="{22FA94C0-0FD3-4062-AA5C-DB0FEEF7348E}" presName="textaccent3" presStyleCnt="0"/>
      <dgm:spPr/>
    </dgm:pt>
    <dgm:pt modelId="{0416211E-D358-4283-89C9-219A59DD1900}" type="pres">
      <dgm:prSet presAssocID="{22FA94C0-0FD3-4062-AA5C-DB0FEEF7348E}" presName="accentRepeatNode" presStyleLbl="solidAlignAcc1" presStyleIdx="4" presStyleCnt="6" custLinFactX="689835" custLinFactY="100000" custLinFactNeighborX="700000" custLinFactNeighborY="188588"/>
      <dgm:spPr/>
    </dgm:pt>
    <dgm:pt modelId="{5490AB70-7BFB-4197-A980-0E42A08D108C}" type="pres">
      <dgm:prSet presAssocID="{248F1602-5590-4981-85D4-6261C10AC5B4}" presName="image3" presStyleCnt="0"/>
      <dgm:spPr/>
    </dgm:pt>
    <dgm:pt modelId="{9A8F9576-5099-4356-BDB4-989133BE5C10}" type="pres">
      <dgm:prSet presAssocID="{248F1602-5590-4981-85D4-6261C10AC5B4}" presName="imageRepeatNode" presStyleLbl="alignAcc1" presStyleIdx="2" presStyleCnt="3" custScaleX="100521" custLinFactNeighborX="41227" custLinFactNeighborY="10513"/>
      <dgm:spPr/>
      <dgm:t>
        <a:bodyPr/>
        <a:lstStyle/>
        <a:p>
          <a:endParaRPr lang="ru-RU"/>
        </a:p>
      </dgm:t>
    </dgm:pt>
    <dgm:pt modelId="{2D509046-65FC-4072-9BB0-8B456E417537}" type="pres">
      <dgm:prSet presAssocID="{248F1602-5590-4981-85D4-6261C10AC5B4}" presName="imageaccent3" presStyleCnt="0"/>
      <dgm:spPr/>
    </dgm:pt>
    <dgm:pt modelId="{58ED3FA6-5D52-4CA2-88AA-64C20F0E2EB3}" type="pres">
      <dgm:prSet presAssocID="{248F1602-5590-4981-85D4-6261C10AC5B4}" presName="accentRepeatNode" presStyleLbl="solidAlignAcc1" presStyleIdx="5" presStyleCnt="6" custLinFactX="700000" custLinFactY="340791" custLinFactNeighborX="712508" custLinFactNeighborY="400000"/>
      <dgm:spPr/>
    </dgm:pt>
  </dgm:ptLst>
  <dgm:cxnLst>
    <dgm:cxn modelId="{A7043C41-541D-44C2-9202-0C47A7F04B5B}" srcId="{BA4C4F1C-87F3-4BEC-8A56-DCE634A3663C}" destId="{22FA94C0-0FD3-4062-AA5C-DB0FEEF7348E}" srcOrd="2" destOrd="0" parTransId="{645570B5-13E8-4B3A-814D-F6FFFABDD263}" sibTransId="{248F1602-5590-4981-85D4-6261C10AC5B4}"/>
    <dgm:cxn modelId="{5C72CA55-B446-4085-928F-F95386367661}" type="presOf" srcId="{BA4C4F1C-87F3-4BEC-8A56-DCE634A3663C}" destId="{944256AE-EF08-4FEF-9683-B1129A2FAE79}" srcOrd="0" destOrd="0" presId="urn:microsoft.com/office/officeart/2008/layout/HexagonCluster"/>
    <dgm:cxn modelId="{6A55D62B-0794-4A2E-8CC2-F90534714B9B}" type="presOf" srcId="{22FA94C0-0FD3-4062-AA5C-DB0FEEF7348E}" destId="{35AC0647-F15F-4805-BAEC-18030CF7F7FF}" srcOrd="0" destOrd="0" presId="urn:microsoft.com/office/officeart/2008/layout/HexagonCluster"/>
    <dgm:cxn modelId="{1350CAD0-F445-4E7D-AAC1-3251FD4B253A}" type="presOf" srcId="{0E9D99A7-465C-4C3A-B0AD-E93EE0BABDE0}" destId="{FE8E05E3-868D-4B56-A006-28C3F0C7E30A}" srcOrd="0" destOrd="0" presId="urn:microsoft.com/office/officeart/2008/layout/HexagonCluster"/>
    <dgm:cxn modelId="{42586FA4-7DCE-4605-AEE8-E9228E291C67}" type="presOf" srcId="{391666E1-86AA-44C9-86FE-B5A9D9863EE7}" destId="{EDB9A153-B96D-4B70-858B-37B6C4DC62C9}" srcOrd="0" destOrd="0" presId="urn:microsoft.com/office/officeart/2008/layout/HexagonCluster"/>
    <dgm:cxn modelId="{A883CADA-2F55-44AA-934D-7C10C6B2569D}" type="presOf" srcId="{10C165BB-F3EE-4FF3-8080-CBA38611889F}" destId="{3A8BB9E0-9405-457C-B2E2-95A5B367388B}" srcOrd="0" destOrd="0" presId="urn:microsoft.com/office/officeart/2008/layout/HexagonCluster"/>
    <dgm:cxn modelId="{D70A8F16-B0AC-4A06-9AB7-DBB1446AEBA3}" type="presOf" srcId="{30CDC181-ED75-4060-A26E-590BBC4B26E4}" destId="{EC049F62-C974-4BB6-9EAE-2B05A3F803FC}" srcOrd="0" destOrd="0" presId="urn:microsoft.com/office/officeart/2008/layout/HexagonCluster"/>
    <dgm:cxn modelId="{0B274163-5859-4990-BDA6-E137284358CB}" srcId="{BA4C4F1C-87F3-4BEC-8A56-DCE634A3663C}" destId="{391666E1-86AA-44C9-86FE-B5A9D9863EE7}" srcOrd="0" destOrd="0" parTransId="{02D9A4CA-2F00-4E8E-83C7-90A8F8B51048}" sibTransId="{10C165BB-F3EE-4FF3-8080-CBA38611889F}"/>
    <dgm:cxn modelId="{1766D775-10F3-42F0-ADCF-9DE0EDEC2EED}" srcId="{BA4C4F1C-87F3-4BEC-8A56-DCE634A3663C}" destId="{0E9D99A7-465C-4C3A-B0AD-E93EE0BABDE0}" srcOrd="1" destOrd="0" parTransId="{90855D0C-3F6C-43B4-96AA-D275A082D240}" sibTransId="{30CDC181-ED75-4060-A26E-590BBC4B26E4}"/>
    <dgm:cxn modelId="{56496D09-F97D-49E5-B567-1417E660172E}" type="presOf" srcId="{248F1602-5590-4981-85D4-6261C10AC5B4}" destId="{9A8F9576-5099-4356-BDB4-989133BE5C10}" srcOrd="0" destOrd="0" presId="urn:microsoft.com/office/officeart/2008/layout/HexagonCluster"/>
    <dgm:cxn modelId="{E204DD30-25CB-40EE-8934-094ECBF446DF}" type="presParOf" srcId="{944256AE-EF08-4FEF-9683-B1129A2FAE79}" destId="{121B4C97-693A-4166-B5BF-5EF37E175F66}" srcOrd="0" destOrd="0" presId="urn:microsoft.com/office/officeart/2008/layout/HexagonCluster"/>
    <dgm:cxn modelId="{84025E68-4B2E-4648-BEFF-0E6BC5534C6D}" type="presParOf" srcId="{121B4C97-693A-4166-B5BF-5EF37E175F66}" destId="{EDB9A153-B96D-4B70-858B-37B6C4DC62C9}" srcOrd="0" destOrd="0" presId="urn:microsoft.com/office/officeart/2008/layout/HexagonCluster"/>
    <dgm:cxn modelId="{267DD15C-2F03-4459-BD3C-823035393EB4}" type="presParOf" srcId="{944256AE-EF08-4FEF-9683-B1129A2FAE79}" destId="{B7BC16ED-7C99-4D2A-9FC2-1F0EA93F4BF8}" srcOrd="1" destOrd="0" presId="urn:microsoft.com/office/officeart/2008/layout/HexagonCluster"/>
    <dgm:cxn modelId="{60242E32-01A5-4119-916C-92B2E29B5608}" type="presParOf" srcId="{B7BC16ED-7C99-4D2A-9FC2-1F0EA93F4BF8}" destId="{BAF7CD73-FF78-4F6C-92C6-A068E88C5768}" srcOrd="0" destOrd="0" presId="urn:microsoft.com/office/officeart/2008/layout/HexagonCluster"/>
    <dgm:cxn modelId="{50D3B353-6BF7-4A25-9F71-991A9C56969A}" type="presParOf" srcId="{944256AE-EF08-4FEF-9683-B1129A2FAE79}" destId="{576BB9F6-8A4E-44A6-984C-8CEE13D21E6F}" srcOrd="2" destOrd="0" presId="urn:microsoft.com/office/officeart/2008/layout/HexagonCluster"/>
    <dgm:cxn modelId="{1765E1DF-32E1-476A-95DB-94822F7006A6}" type="presParOf" srcId="{576BB9F6-8A4E-44A6-984C-8CEE13D21E6F}" destId="{3A8BB9E0-9405-457C-B2E2-95A5B367388B}" srcOrd="0" destOrd="0" presId="urn:microsoft.com/office/officeart/2008/layout/HexagonCluster"/>
    <dgm:cxn modelId="{945C2F5C-305A-42B4-8128-CC4CE1308E96}" type="presParOf" srcId="{944256AE-EF08-4FEF-9683-B1129A2FAE79}" destId="{FEBF8A51-6476-4B4D-9090-A2E9217D9902}" srcOrd="3" destOrd="0" presId="urn:microsoft.com/office/officeart/2008/layout/HexagonCluster"/>
    <dgm:cxn modelId="{9DEEA047-9DEB-4050-9E7F-FE4CDC72047C}" type="presParOf" srcId="{FEBF8A51-6476-4B4D-9090-A2E9217D9902}" destId="{7D7D0BAD-E196-4A57-A64A-B50F78933267}" srcOrd="0" destOrd="0" presId="urn:microsoft.com/office/officeart/2008/layout/HexagonCluster"/>
    <dgm:cxn modelId="{9E4EAE6B-D614-42C8-A9B7-97A0FA522454}" type="presParOf" srcId="{944256AE-EF08-4FEF-9683-B1129A2FAE79}" destId="{078C5323-7697-4479-9870-7461EC1EB897}" srcOrd="4" destOrd="0" presId="urn:microsoft.com/office/officeart/2008/layout/HexagonCluster"/>
    <dgm:cxn modelId="{DDC655E4-D704-4483-87CC-477CA43841F8}" type="presParOf" srcId="{078C5323-7697-4479-9870-7461EC1EB897}" destId="{FE8E05E3-868D-4B56-A006-28C3F0C7E30A}" srcOrd="0" destOrd="0" presId="urn:microsoft.com/office/officeart/2008/layout/HexagonCluster"/>
    <dgm:cxn modelId="{35B77046-DA65-4852-8FA1-7229F61BD59B}" type="presParOf" srcId="{944256AE-EF08-4FEF-9683-B1129A2FAE79}" destId="{9BC32D12-646B-464A-A185-556DAC6FED51}" srcOrd="5" destOrd="0" presId="urn:microsoft.com/office/officeart/2008/layout/HexagonCluster"/>
    <dgm:cxn modelId="{03279E06-9CF7-4B26-971E-B4DF5B482F72}" type="presParOf" srcId="{9BC32D12-646B-464A-A185-556DAC6FED51}" destId="{58564081-6C59-410C-8237-1CDF1DB49915}" srcOrd="0" destOrd="0" presId="urn:microsoft.com/office/officeart/2008/layout/HexagonCluster"/>
    <dgm:cxn modelId="{967327BC-86C6-4505-AE02-04D43C0D8AA1}" type="presParOf" srcId="{944256AE-EF08-4FEF-9683-B1129A2FAE79}" destId="{6D774BF2-8AC1-41F7-8D3D-406221353139}" srcOrd="6" destOrd="0" presId="urn:microsoft.com/office/officeart/2008/layout/HexagonCluster"/>
    <dgm:cxn modelId="{609A3D98-52DD-49FE-8D8C-FDE82BB215F8}" type="presParOf" srcId="{6D774BF2-8AC1-41F7-8D3D-406221353139}" destId="{EC049F62-C974-4BB6-9EAE-2B05A3F803FC}" srcOrd="0" destOrd="0" presId="urn:microsoft.com/office/officeart/2008/layout/HexagonCluster"/>
    <dgm:cxn modelId="{D0507A0F-5117-4A46-A954-84A9F6D66489}" type="presParOf" srcId="{944256AE-EF08-4FEF-9683-B1129A2FAE79}" destId="{EB2EDB4F-F93D-49D9-B23C-92A059DC4D36}" srcOrd="7" destOrd="0" presId="urn:microsoft.com/office/officeart/2008/layout/HexagonCluster"/>
    <dgm:cxn modelId="{D6BA749B-CBFF-475B-9EAB-C315B380E512}" type="presParOf" srcId="{EB2EDB4F-F93D-49D9-B23C-92A059DC4D36}" destId="{124B2DE3-476F-4875-8B30-35A5866E2225}" srcOrd="0" destOrd="0" presId="urn:microsoft.com/office/officeart/2008/layout/HexagonCluster"/>
    <dgm:cxn modelId="{C0E683E1-7FA2-4EEA-A2B3-61D5F921B785}" type="presParOf" srcId="{944256AE-EF08-4FEF-9683-B1129A2FAE79}" destId="{F9AA3F0F-6168-4F28-965E-3D539B8DDAAD}" srcOrd="8" destOrd="0" presId="urn:microsoft.com/office/officeart/2008/layout/HexagonCluster"/>
    <dgm:cxn modelId="{3F785F96-8A00-4C6D-9FEE-8D6DE915A563}" type="presParOf" srcId="{F9AA3F0F-6168-4F28-965E-3D539B8DDAAD}" destId="{35AC0647-F15F-4805-BAEC-18030CF7F7FF}" srcOrd="0" destOrd="0" presId="urn:microsoft.com/office/officeart/2008/layout/HexagonCluster"/>
    <dgm:cxn modelId="{138747D1-065A-46BC-8CA2-18FA3E96F8F1}" type="presParOf" srcId="{944256AE-EF08-4FEF-9683-B1129A2FAE79}" destId="{CBB938FD-2184-40B1-AF1B-A015B8DBEE71}" srcOrd="9" destOrd="0" presId="urn:microsoft.com/office/officeart/2008/layout/HexagonCluster"/>
    <dgm:cxn modelId="{E1DC8DC2-1341-45EC-930D-F111FF26AA70}" type="presParOf" srcId="{CBB938FD-2184-40B1-AF1B-A015B8DBEE71}" destId="{0416211E-D358-4283-89C9-219A59DD1900}" srcOrd="0" destOrd="0" presId="urn:microsoft.com/office/officeart/2008/layout/HexagonCluster"/>
    <dgm:cxn modelId="{5AAEBDDE-CD0F-4671-8CE0-16B8ABC0CA88}" type="presParOf" srcId="{944256AE-EF08-4FEF-9683-B1129A2FAE79}" destId="{5490AB70-7BFB-4197-A980-0E42A08D108C}" srcOrd="10" destOrd="0" presId="urn:microsoft.com/office/officeart/2008/layout/HexagonCluster"/>
    <dgm:cxn modelId="{38F4BAB1-55EF-4C87-9268-96D6E78BD383}" type="presParOf" srcId="{5490AB70-7BFB-4197-A980-0E42A08D108C}" destId="{9A8F9576-5099-4356-BDB4-989133BE5C10}" srcOrd="0" destOrd="0" presId="urn:microsoft.com/office/officeart/2008/layout/HexagonCluster"/>
    <dgm:cxn modelId="{F4DF26E0-3528-49B4-B2CD-EF058FF0E3D4}" type="presParOf" srcId="{944256AE-EF08-4FEF-9683-B1129A2FAE79}" destId="{2D509046-65FC-4072-9BB0-8B456E417537}" srcOrd="11" destOrd="0" presId="urn:microsoft.com/office/officeart/2008/layout/HexagonCluster"/>
    <dgm:cxn modelId="{AC4C7ED2-F008-4A32-BB4E-1E90C6A373FC}" type="presParOf" srcId="{2D509046-65FC-4072-9BB0-8B456E417537}" destId="{58ED3FA6-5D52-4CA2-88AA-64C20F0E2EB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5F755-39F6-46EB-BF7E-6CEE7C9E691D}">
      <dsp:nvSpPr>
        <dsp:cNvPr id="0" name=""/>
        <dsp:cNvSpPr/>
      </dsp:nvSpPr>
      <dsp:spPr>
        <a:xfrm>
          <a:off x="4095942" y="1178880"/>
          <a:ext cx="247457" cy="1084100"/>
        </a:xfrm>
        <a:custGeom>
          <a:avLst/>
          <a:gdLst/>
          <a:ahLst/>
          <a:cxnLst/>
          <a:rect l="0" t="0" r="0" b="0"/>
          <a:pathLst>
            <a:path>
              <a:moveTo>
                <a:pt x="247457" y="0"/>
              </a:moveTo>
              <a:lnTo>
                <a:pt x="247457" y="1084100"/>
              </a:lnTo>
              <a:lnTo>
                <a:pt x="0" y="1084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2ADD5-5C7C-4A75-AF60-34C9F16E9497}">
      <dsp:nvSpPr>
        <dsp:cNvPr id="0" name=""/>
        <dsp:cNvSpPr/>
      </dsp:nvSpPr>
      <dsp:spPr>
        <a:xfrm>
          <a:off x="4343400" y="1178880"/>
          <a:ext cx="2851655" cy="2168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742"/>
              </a:lnTo>
              <a:lnTo>
                <a:pt x="2851655" y="1920742"/>
              </a:lnTo>
              <a:lnTo>
                <a:pt x="2851655" y="2168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2406-A25D-432F-8DAE-2C7383031871}">
      <dsp:nvSpPr>
        <dsp:cNvPr id="0" name=""/>
        <dsp:cNvSpPr/>
      </dsp:nvSpPr>
      <dsp:spPr>
        <a:xfrm>
          <a:off x="4297680" y="1178880"/>
          <a:ext cx="91440" cy="2168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8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E1889-859E-449E-AE63-5CBE79C4B4A2}">
      <dsp:nvSpPr>
        <dsp:cNvPr id="0" name=""/>
        <dsp:cNvSpPr/>
      </dsp:nvSpPr>
      <dsp:spPr>
        <a:xfrm>
          <a:off x="1491744" y="1178880"/>
          <a:ext cx="2851655" cy="2168200"/>
        </a:xfrm>
        <a:custGeom>
          <a:avLst/>
          <a:gdLst/>
          <a:ahLst/>
          <a:cxnLst/>
          <a:rect l="0" t="0" r="0" b="0"/>
          <a:pathLst>
            <a:path>
              <a:moveTo>
                <a:pt x="2851655" y="0"/>
              </a:moveTo>
              <a:lnTo>
                <a:pt x="2851655" y="1920742"/>
              </a:lnTo>
              <a:lnTo>
                <a:pt x="0" y="1920742"/>
              </a:lnTo>
              <a:lnTo>
                <a:pt x="0" y="2168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EC93D-6290-473C-82CF-6BF312462DA4}">
      <dsp:nvSpPr>
        <dsp:cNvPr id="0" name=""/>
        <dsp:cNvSpPr/>
      </dsp:nvSpPr>
      <dsp:spPr>
        <a:xfrm>
          <a:off x="3165030" y="510"/>
          <a:ext cx="2356739" cy="1178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Нарушение всех форм общения</a:t>
          </a:r>
          <a:endParaRPr lang="ru-RU" sz="2000" kern="1200" dirty="0"/>
        </a:p>
      </dsp:txBody>
      <dsp:txXfrm>
        <a:off x="3165030" y="510"/>
        <a:ext cx="2356739" cy="1178369"/>
      </dsp:txXfrm>
    </dsp:sp>
    <dsp:sp modelId="{BB4128F3-DEFF-4D32-AA75-BAD1188A83EF}">
      <dsp:nvSpPr>
        <dsp:cNvPr id="0" name=""/>
        <dsp:cNvSpPr/>
      </dsp:nvSpPr>
      <dsp:spPr>
        <a:xfrm>
          <a:off x="313374" y="3347081"/>
          <a:ext cx="2356739" cy="1178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Тормозится развитие игровой деятельности</a:t>
          </a:r>
          <a:endParaRPr lang="ru-RU" sz="2000" kern="1200" dirty="0"/>
        </a:p>
      </dsp:txBody>
      <dsp:txXfrm>
        <a:off x="313374" y="3347081"/>
        <a:ext cx="2356739" cy="1178369"/>
      </dsp:txXfrm>
    </dsp:sp>
    <dsp:sp modelId="{327004B2-B466-49A0-A183-280F5F8DDA57}">
      <dsp:nvSpPr>
        <dsp:cNvPr id="0" name=""/>
        <dsp:cNvSpPr/>
      </dsp:nvSpPr>
      <dsp:spPr>
        <a:xfrm>
          <a:off x="3165030" y="3347081"/>
          <a:ext cx="2356739" cy="1178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Снижение потребности в общении со сверстниками</a:t>
          </a:r>
          <a:endParaRPr lang="ru-RU" sz="2000" kern="1200" dirty="0"/>
        </a:p>
      </dsp:txBody>
      <dsp:txXfrm>
        <a:off x="3165030" y="3347081"/>
        <a:ext cx="2356739" cy="1178369"/>
      </dsp:txXfrm>
    </dsp:sp>
    <dsp:sp modelId="{33B094FD-C1C5-4418-BE1E-CC3F25ADE0DA}">
      <dsp:nvSpPr>
        <dsp:cNvPr id="0" name=""/>
        <dsp:cNvSpPr/>
      </dsp:nvSpPr>
      <dsp:spPr>
        <a:xfrm>
          <a:off x="6016685" y="3347081"/>
          <a:ext cx="2356739" cy="1178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Снижение желания разворачивать совместную игру</a:t>
          </a:r>
          <a:endParaRPr lang="ru-RU" sz="2000" kern="1200" dirty="0"/>
        </a:p>
      </dsp:txBody>
      <dsp:txXfrm>
        <a:off x="6016685" y="3347081"/>
        <a:ext cx="2356739" cy="1178369"/>
      </dsp:txXfrm>
    </dsp:sp>
    <dsp:sp modelId="{5052E083-00EA-47EC-A22D-C49FBBC3E48A}">
      <dsp:nvSpPr>
        <dsp:cNvPr id="0" name=""/>
        <dsp:cNvSpPr/>
      </dsp:nvSpPr>
      <dsp:spPr>
        <a:xfrm>
          <a:off x="1739202" y="1673796"/>
          <a:ext cx="2356739" cy="1178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Нарушение межличностного взаимодействия</a:t>
          </a:r>
          <a:endParaRPr lang="ru-RU" sz="2000" kern="1200" dirty="0"/>
        </a:p>
      </dsp:txBody>
      <dsp:txXfrm>
        <a:off x="1739202" y="1673796"/>
        <a:ext cx="2356739" cy="1178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9A153-B96D-4B70-858B-37B6C4DC62C9}">
      <dsp:nvSpPr>
        <dsp:cNvPr id="0" name=""/>
        <dsp:cNvSpPr/>
      </dsp:nvSpPr>
      <dsp:spPr>
        <a:xfrm>
          <a:off x="2057391" y="2103444"/>
          <a:ext cx="2280275" cy="19445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Невербальная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409458" y="2403673"/>
        <a:ext cx="1576141" cy="1344072"/>
      </dsp:txXfrm>
    </dsp:sp>
    <dsp:sp modelId="{BAF7CD73-FF78-4F6C-92C6-A068E88C5768}">
      <dsp:nvSpPr>
        <dsp:cNvPr id="0" name=""/>
        <dsp:cNvSpPr/>
      </dsp:nvSpPr>
      <dsp:spPr>
        <a:xfrm>
          <a:off x="6934200" y="3932238"/>
          <a:ext cx="232632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BB9E0-9405-457C-B2E2-95A5B367388B}">
      <dsp:nvSpPr>
        <dsp:cNvPr id="0" name=""/>
        <dsp:cNvSpPr/>
      </dsp:nvSpPr>
      <dsp:spPr>
        <a:xfrm>
          <a:off x="375271" y="1146682"/>
          <a:ext cx="1986925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D0BAD-E196-4A57-A64A-B50F78933267}">
      <dsp:nvSpPr>
        <dsp:cNvPr id="0" name=""/>
        <dsp:cNvSpPr/>
      </dsp:nvSpPr>
      <dsp:spPr>
        <a:xfrm>
          <a:off x="6934200" y="3703637"/>
          <a:ext cx="232632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E05E3-868D-4B56-A006-28C3F0C7E30A}">
      <dsp:nvSpPr>
        <dsp:cNvPr id="0" name=""/>
        <dsp:cNvSpPr/>
      </dsp:nvSpPr>
      <dsp:spPr>
        <a:xfrm>
          <a:off x="2133604" y="0"/>
          <a:ext cx="2280235" cy="19445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Вербальная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485668" y="300232"/>
        <a:ext cx="1576107" cy="1344066"/>
      </dsp:txXfrm>
    </dsp:sp>
    <dsp:sp modelId="{58564081-6C59-410C-8237-1CDF1DB49915}">
      <dsp:nvSpPr>
        <dsp:cNvPr id="0" name=""/>
        <dsp:cNvSpPr/>
      </dsp:nvSpPr>
      <dsp:spPr>
        <a:xfrm>
          <a:off x="5557475" y="3299495"/>
          <a:ext cx="232632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49F62-C974-4BB6-9EAE-2B05A3F803FC}">
      <dsp:nvSpPr>
        <dsp:cNvPr id="0" name=""/>
        <dsp:cNvSpPr/>
      </dsp:nvSpPr>
      <dsp:spPr>
        <a:xfrm>
          <a:off x="299070" y="1156173"/>
          <a:ext cx="1986925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B2DE3-476F-4875-8B30-35A5866E2225}">
      <dsp:nvSpPr>
        <dsp:cNvPr id="0" name=""/>
        <dsp:cNvSpPr/>
      </dsp:nvSpPr>
      <dsp:spPr>
        <a:xfrm>
          <a:off x="5943547" y="3511310"/>
          <a:ext cx="232632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C0647-F15F-4805-BAEC-18030CF7F7FF}">
      <dsp:nvSpPr>
        <dsp:cNvPr id="0" name=""/>
        <dsp:cNvSpPr/>
      </dsp:nvSpPr>
      <dsp:spPr>
        <a:xfrm>
          <a:off x="152396" y="884229"/>
          <a:ext cx="2280255" cy="217027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Коммуникация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23274" y="1237220"/>
        <a:ext cx="1538499" cy="1464297"/>
      </dsp:txXfrm>
    </dsp:sp>
    <dsp:sp modelId="{0416211E-D358-4283-89C9-219A59DD1900}">
      <dsp:nvSpPr>
        <dsp:cNvPr id="0" name=""/>
        <dsp:cNvSpPr/>
      </dsp:nvSpPr>
      <dsp:spPr>
        <a:xfrm>
          <a:off x="7086600" y="1493837"/>
          <a:ext cx="232632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F9576-5099-4356-BDB4-989133BE5C10}">
      <dsp:nvSpPr>
        <dsp:cNvPr id="0" name=""/>
        <dsp:cNvSpPr/>
      </dsp:nvSpPr>
      <dsp:spPr>
        <a:xfrm>
          <a:off x="5013127" y="122232"/>
          <a:ext cx="1997277" cy="17130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D3FA6-5D52-4CA2-88AA-64C20F0E2EB3}">
      <dsp:nvSpPr>
        <dsp:cNvPr id="0" name=""/>
        <dsp:cNvSpPr/>
      </dsp:nvSpPr>
      <dsp:spPr>
        <a:xfrm>
          <a:off x="7543801" y="2179638"/>
          <a:ext cx="232632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5B93-64C5-4BFD-9BD8-5976C0F98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0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0AB8F-A965-4EB4-BDBB-8461783BE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8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59A4-9CF8-4E5E-BE5C-C062B39B6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6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29BA5-DFD2-43A6-B5DA-7A078D27C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5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63A3-DB4C-4A86-BE29-A465B000A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54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0055-6642-48A7-B3B1-34625AAF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1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97B4-6AC3-4E2F-94E2-EEF5B4C63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0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FB92-5922-4203-A0D3-17817CEEF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E02A-055D-412C-8B1E-D0A3DC275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9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E12E-B8AF-4ACC-B58B-21E181DD0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1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F31B-F6BA-4118-AD21-D4FDA31E9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0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ED379CD-14D0-41FD-B101-3CF410CE1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59" r:id="rId4"/>
    <p:sldLayoutId id="2147483965" r:id="rId5"/>
    <p:sldLayoutId id="2147483960" r:id="rId6"/>
    <p:sldLayoutId id="2147483966" r:id="rId7"/>
    <p:sldLayoutId id="2147483967" r:id="rId8"/>
    <p:sldLayoutId id="2147483968" r:id="rId9"/>
    <p:sldLayoutId id="2147483961" r:id="rId10"/>
    <p:sldLayoutId id="2147483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457200" y="990600"/>
            <a:ext cx="7924800" cy="4724400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30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особенности </a:t>
            </a:r>
            <a:r>
              <a:rPr lang="ru-RU" sz="2800" b="1" dirty="0" smtClean="0">
                <a:solidFill>
                  <a:srgbClr val="FF0000"/>
                </a:solidFill>
              </a:rPr>
              <a:t>развития и коррекции 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коммуникативной сферы детей групп компенсирующей </a:t>
            </a:r>
            <a:r>
              <a:rPr lang="ru-RU" sz="2800" b="1" dirty="0" smtClean="0">
                <a:solidFill>
                  <a:srgbClr val="FF0000"/>
                </a:solidFill>
              </a:rPr>
              <a:t>направленности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114800" y="3121068"/>
            <a:ext cx="4800600" cy="213673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>
                <a:solidFill>
                  <a:srgbClr val="002060"/>
                </a:solidFill>
                <a:latin typeface="+mj-lt"/>
              </a:rPr>
              <a:t>Кулик Ирина Тимофеевна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>
                <a:solidFill>
                  <a:srgbClr val="002060"/>
                </a:solidFill>
                <a:latin typeface="+mj-lt"/>
              </a:rPr>
              <a:t>педагог-психолог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Муниципальное бюджетное  дошкольное образовательное учреждение муниципального образования город Краснодар</a:t>
            </a:r>
            <a:b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«Детский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сад  комбинированного вида №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138»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г. Краснодар</a:t>
            </a:r>
            <a:br>
              <a:rPr lang="ru-RU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</a:p>
        </p:txBody>
      </p:sp>
      <p:pic>
        <p:nvPicPr>
          <p:cNvPr id="10244" name="Рисунок 5" descr="2012-05-17_2349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489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Работа4(конференция зима)\верхний колонтитул naukograd 20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120130" cy="3136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5791200"/>
            <a:ext cx="861059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Вторая Всероссийская научно-методическая конференция, 10 ноября 2014 - 10 февраля 2015</a:t>
            </a:r>
            <a:endParaRPr lang="ru-RU" sz="1400" dirty="0" smtClean="0">
              <a:effectLst/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741285" algn="ctr"/>
              </a:tabLst>
            </a:pPr>
            <a:r>
              <a:rPr lang="ru-RU" sz="1400" b="1" dirty="0" smtClean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"Педагогическая технология и мастерство учителя"</a:t>
            </a:r>
            <a:endParaRPr lang="ru-RU" sz="1400" dirty="0">
              <a:effectLst/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914400" y="3810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solidFill>
                  <a:srgbClr val="FF0000"/>
                </a:solidFill>
              </a:rPr>
              <a:t>4. Нарушение речевого развития: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8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4000" u="sng">
                <a:solidFill>
                  <a:srgbClr val="FF0000"/>
                </a:solidFill>
              </a:rPr>
              <a:t>Проблемы в общении:</a:t>
            </a:r>
          </a:p>
          <a:p>
            <a:pPr eaLnBrk="1" hangingPunct="1"/>
            <a:endParaRPr lang="ru-RU" altLang="ru-RU" sz="2800" u="sng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эгоизм;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упрямство;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неуравновешенность;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агрессивность, жестокость,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неуверенность в себе (застенчивость);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страхи;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вранье;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отсутствие друзей;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не складываются отношения с братом (сестрой);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 не ходит гулять, т.к. на него не обращают внимания.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457200" y="1295400"/>
            <a:ext cx="8458200" cy="1222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Игра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как психолого-педагогический метод развития коммуникативных навыков </a:t>
            </a:r>
            <a:r>
              <a:rPr lang="ru-RU" b="1" dirty="0" smtClean="0">
                <a:solidFill>
                  <a:srgbClr val="FF0000"/>
                </a:solidFill>
              </a:rPr>
              <a:t>дошкольника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7" name="Рисунок 6" descr="3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1242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Коммуникативный процесс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20"/>
          <p:cNvSpPr txBox="1">
            <a:spLocks noChangeArrowheads="1"/>
          </p:cNvSpPr>
          <p:nvPr/>
        </p:nvSpPr>
        <p:spPr bwMode="auto">
          <a:xfrm>
            <a:off x="4495800" y="3581400"/>
            <a:ext cx="426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Визуальные средства</a:t>
            </a:r>
          </a:p>
        </p:txBody>
      </p:sp>
      <p:sp>
        <p:nvSpPr>
          <p:cNvPr id="22533" name="TextBox 21"/>
          <p:cNvSpPr txBox="1">
            <a:spLocks noChangeArrowheads="1"/>
          </p:cNvSpPr>
          <p:nvPr/>
        </p:nvSpPr>
        <p:spPr bwMode="auto">
          <a:xfrm>
            <a:off x="4632325" y="4065588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Акустические средства</a:t>
            </a:r>
          </a:p>
        </p:txBody>
      </p:sp>
      <p:sp>
        <p:nvSpPr>
          <p:cNvPr id="22534" name="TextBox 22"/>
          <p:cNvSpPr txBox="1">
            <a:spLocks noChangeArrowheads="1"/>
          </p:cNvSpPr>
          <p:nvPr/>
        </p:nvSpPr>
        <p:spPr bwMode="auto">
          <a:xfrm>
            <a:off x="4670425" y="470535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Тактильные</a:t>
            </a:r>
          </a:p>
        </p:txBody>
      </p:sp>
      <p:sp>
        <p:nvSpPr>
          <p:cNvPr id="22535" name="TextBox 23"/>
          <p:cNvSpPr txBox="1">
            <a:spLocks noChangeArrowheads="1"/>
          </p:cNvSpPr>
          <p:nvPr/>
        </p:nvSpPr>
        <p:spPr bwMode="auto">
          <a:xfrm>
            <a:off x="4502150" y="5130800"/>
            <a:ext cx="362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Ольфакторные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2514600" y="3048000"/>
            <a:ext cx="1524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438400" y="4043363"/>
            <a:ext cx="1524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4343400" y="3581400"/>
            <a:ext cx="2413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4495800" y="4022725"/>
            <a:ext cx="2413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343400" y="5130800"/>
            <a:ext cx="2413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4478338" y="4705350"/>
            <a:ext cx="2413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3200">
                <a:solidFill>
                  <a:srgbClr val="002060"/>
                </a:solidFill>
              </a:rPr>
              <a:t>Игры и упражнения на развитие коммуникативных навыков</a:t>
            </a:r>
          </a:p>
          <a:p>
            <a:pPr algn="ctr" eaLnBrk="1" hangingPunct="1"/>
            <a:endParaRPr lang="ru-RU" altLang="ru-RU" sz="280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3200" b="1" u="sng">
                <a:solidFill>
                  <a:srgbClr val="FF0000"/>
                </a:solidFill>
              </a:rPr>
              <a:t>1. "Я и мое тело".</a:t>
            </a:r>
            <a:endParaRPr lang="ru-RU" altLang="ru-RU" sz="3200">
              <a:solidFill>
                <a:srgbClr val="FF0000"/>
              </a:solidFill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Эти упражнения направлены на преодоление замкнутости, пассивности, скованности детей, а также двигательное раскрепощение. 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Это упражнения развивают  пластику, гибкость, легкость тела, снимают мышечные зажимы, стимулируют двигательное и эмоциональное самовыражение. Сюда же входят </a:t>
            </a:r>
            <a:r>
              <a:rPr lang="ru-RU" altLang="ru-RU" b="1" u="sng">
                <a:solidFill>
                  <a:srgbClr val="000000"/>
                </a:solidFill>
              </a:rPr>
              <a:t>ролевые игры</a:t>
            </a:r>
            <a:r>
              <a:rPr lang="ru-RU" altLang="ru-RU" b="1">
                <a:solidFill>
                  <a:srgbClr val="000000"/>
                </a:solidFill>
              </a:rPr>
              <a:t> </a:t>
            </a:r>
            <a:r>
              <a:rPr lang="ru-RU" altLang="ru-RU">
                <a:solidFill>
                  <a:srgbClr val="000000"/>
                </a:solidFill>
              </a:rPr>
              <a:t>(двигательное изображение какой-либо роли: "походи как старик, лев, как котенок, как медведь").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Сочинение рассказа, в котором ребенок испытывает сильное чувство (например, "гнев" с последующим отображением этого чувства в движениях).</a:t>
            </a:r>
          </a:p>
          <a:p>
            <a:pPr algn="ctr" eaLnBrk="1" hangingPunct="1"/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u="sng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3200" b="1" u="sng">
                <a:solidFill>
                  <a:srgbClr val="FF0000"/>
                </a:solidFill>
              </a:rPr>
              <a:t>2. "Я и мой язык".</a:t>
            </a:r>
          </a:p>
          <a:p>
            <a:pPr eaLnBrk="1" hangingPunct="1"/>
            <a:endParaRPr lang="ru-RU" altLang="ru-RU" sz="32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Игры и упражнения направленные на развитие языка жестов, мимики и пантомимики, на понимание того, что кроме речевых существуют и другие средства общения (беседа "Как можно общаться без слов?", "Через стекло", "Расскажи стихи без слов", "Испорченный телефон", беседа "Зачем нужна речь?").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3200" b="1" u="sng">
                <a:solidFill>
                  <a:srgbClr val="FF0000"/>
                </a:solidFill>
              </a:rPr>
              <a:t>3. "Я и мои эмоции".</a:t>
            </a:r>
          </a:p>
          <a:p>
            <a:pPr eaLnBrk="1" hangingPunct="1"/>
            <a:endParaRPr lang="ru-RU" altLang="ru-RU" sz="36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Игры и упражнения на знакомство с эмоциями человека, осознание своих эмоций, а также на распознание эмоциональных реакций других людей и развитие умения адекватно выражать свои эмоции. ("Пиктограммы", "Рисуем эмоции пальцами", "Дневник настроений", беседы об эмоциях).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u="sng">
                <a:solidFill>
                  <a:srgbClr val="FF0000"/>
                </a:solidFill>
              </a:rPr>
              <a:t>4. "Я и Я".</a:t>
            </a:r>
            <a:endParaRPr lang="ru-RU" altLang="ru-RU" sz="32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Развитие внимания ребенка к самому себе, своим чувствам, переживаниям. 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("За что меня можно любить</a:t>
            </a:r>
            <a:r>
              <a:rPr lang="ru-RU" altLang="ru-RU" baseline="30000">
                <a:solidFill>
                  <a:srgbClr val="000000"/>
                </a:solidFill>
              </a:rPr>
              <a:t>?</a:t>
            </a:r>
            <a:r>
              <a:rPr lang="ru-RU" altLang="ru-RU">
                <a:solidFill>
                  <a:srgbClr val="000000"/>
                </a:solidFill>
              </a:rPr>
              <a:t> За что меня можно ругать</a:t>
            </a:r>
            <a:r>
              <a:rPr lang="ru-RU" altLang="ru-RU" baseline="30000">
                <a:solidFill>
                  <a:srgbClr val="000000"/>
                </a:solidFill>
              </a:rPr>
              <a:t>?</a:t>
            </a:r>
            <a:r>
              <a:rPr lang="ru-RU" altLang="ru-RU">
                <a:solidFill>
                  <a:srgbClr val="000000"/>
                </a:solidFill>
              </a:rPr>
              <a:t>", "Кто я?" для описания используются характеристики, черты, интересы и чувства, начинающиеся с местоимения </a:t>
            </a:r>
            <a:r>
              <a:rPr lang="ru-RU" altLang="ru-RU" b="1">
                <a:solidFill>
                  <a:srgbClr val="000000"/>
                </a:solidFill>
              </a:rPr>
              <a:t>"Я").</a:t>
            </a:r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3200" b="1" u="sng">
                <a:solidFill>
                  <a:srgbClr val="FF0000"/>
                </a:solidFill>
              </a:rPr>
              <a:t>5. "Я и моя семья".</a:t>
            </a:r>
            <a:endParaRPr lang="ru-RU" altLang="ru-RU" sz="32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Осознание отношений внутри семьи, формирование теплого отношения к ее членам, осознание себя как полноправного, принимаемого и любимого другими члена семьи. (Рассматривание фотоальбома; беседа "Что значит любить родителей</a:t>
            </a:r>
            <a:r>
              <a:rPr lang="ru-RU" altLang="ru-RU" baseline="30000">
                <a:solidFill>
                  <a:srgbClr val="000000"/>
                </a:solidFill>
              </a:rPr>
              <a:t>?</a:t>
            </a:r>
            <a:r>
              <a:rPr lang="ru-RU" altLang="ru-RU">
                <a:solidFill>
                  <a:srgbClr val="000000"/>
                </a:solidFill>
              </a:rPr>
              <a:t>"; разыгрывание ситуаций; рисунок "Семьи").</a:t>
            </a:r>
          </a:p>
          <a:p>
            <a:pPr eaLnBrk="1" hangingPunct="1"/>
            <a:r>
              <a:rPr lang="ru-RU" altLang="ru-RU" sz="3200" b="1" u="sng">
                <a:solidFill>
                  <a:srgbClr val="FF0000"/>
                </a:solidFill>
              </a:rPr>
              <a:t>6. "Я и другие".</a:t>
            </a:r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Игры, направленные на развитие у детей навыков совместной деятельности, чувства общности, понимания индивидуальных особенностей других людей, формирование внимательного, доброжелательного отношения к людям и друг к другу.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(Коллективное рисование, беседы "Кого мы называем добрым (честным, вежливым и т.п.)", проигрывание ситуаций).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rgbClr val="002060"/>
                </a:solidFill>
              </a:rPr>
              <a:t>Игры</a:t>
            </a:r>
            <a:r>
              <a:rPr lang="ru-RU" altLang="ru-RU" sz="2800">
                <a:solidFill>
                  <a:srgbClr val="000000"/>
                </a:solidFill>
              </a:rPr>
              <a:t>, которые можно использовать в конкретной ситуации развития ребенка</a:t>
            </a:r>
            <a:r>
              <a:rPr lang="ru-RU" altLang="ru-RU">
                <a:solidFill>
                  <a:srgbClr val="000000"/>
                </a:solidFill>
              </a:rPr>
              <a:t>.</a:t>
            </a:r>
          </a:p>
          <a:p>
            <a:pPr algn="ctr" eaLnBrk="1" hangingPunct="1"/>
            <a:endParaRPr lang="ru-RU" altLang="ru-RU">
              <a:solidFill>
                <a:srgbClr val="000000"/>
              </a:solidFill>
            </a:endParaRPr>
          </a:p>
          <a:p>
            <a:pPr algn="ctr"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en-US" altLang="ru-RU" sz="3200" b="1" u="sng">
                <a:solidFill>
                  <a:srgbClr val="1A5625"/>
                </a:solidFill>
              </a:rPr>
              <a:t>I</a:t>
            </a:r>
            <a:r>
              <a:rPr lang="ru-RU" altLang="ru-RU" sz="3200" b="1" u="sng">
                <a:solidFill>
                  <a:srgbClr val="1A5625"/>
                </a:solidFill>
              </a:rPr>
              <a:t>. Беспокойный ребенок</a:t>
            </a:r>
            <a:r>
              <a:rPr lang="ru-RU" altLang="ru-RU" sz="3200" b="1" u="sng">
                <a:solidFill>
                  <a:srgbClr val="000000"/>
                </a:solidFill>
              </a:rPr>
              <a:t>:</a:t>
            </a:r>
            <a:endParaRPr lang="ru-RU" altLang="ru-RU" sz="3200">
              <a:solidFill>
                <a:srgbClr val="000000"/>
              </a:solidFill>
            </a:endParaRPr>
          </a:p>
          <a:p>
            <a:pPr eaLnBrk="1" hangingPunct="1"/>
            <a:endParaRPr lang="ru-RU" altLang="ru-RU" sz="32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 i="1">
                <a:solidFill>
                  <a:srgbClr val="000000"/>
                </a:solidFill>
              </a:rPr>
              <a:t>обостренно эмоционально реагирует на все вокруг; слезы, обидчивость и тут же смех; импульсивность, непредсказуемость поведения</a:t>
            </a:r>
          </a:p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1.  Знакомство с основными эмоциями, и как они проявляются. ("Азбука настроения").</a:t>
            </a:r>
          </a:p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2. Использование психогимнастики  М.И.Чистяковой: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-этюды на выражение интереса, внимания, сосредоточенности, удовольствия,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удивления, печали, презрения, страха, вины.</a:t>
            </a:r>
          </a:p>
          <a:p>
            <a:pPr algn="ctr" eaLnBrk="1" hangingPunct="1"/>
            <a:endParaRPr lang="ru-RU" altLang="ru-RU" sz="2400"/>
          </a:p>
        </p:txBody>
      </p:sp>
      <p:pic>
        <p:nvPicPr>
          <p:cNvPr id="26627" name="Рисунок 2" descr="bolit-ush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905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 u="sng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3200" b="1" u="sng">
                <a:solidFill>
                  <a:srgbClr val="1A5625"/>
                </a:solidFill>
              </a:rPr>
              <a:t>II. Неадекватная самооценка.</a:t>
            </a:r>
            <a:endParaRPr lang="ru-RU" altLang="ru-RU" sz="3200">
              <a:solidFill>
                <a:srgbClr val="1A5625"/>
              </a:solidFill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i="1">
                <a:solidFill>
                  <a:srgbClr val="000000"/>
                </a:solidFill>
              </a:rPr>
              <a:t>а) </a:t>
            </a:r>
            <a:r>
              <a:rPr lang="ru-RU" altLang="ru-RU" b="1" i="1">
                <a:solidFill>
                  <a:srgbClr val="000000"/>
                </a:solidFill>
              </a:rPr>
              <a:t>завышенная </a:t>
            </a:r>
            <a:r>
              <a:rPr lang="ru-RU" altLang="ru-RU" i="1">
                <a:solidFill>
                  <a:srgbClr val="000000"/>
                </a:solidFill>
              </a:rPr>
              <a:t>(во всем стремится быть лучше других) "Я самый лучший", "Вы все должны слушать меня".                                             </a:t>
            </a:r>
            <a:endParaRPr lang="en-US" altLang="ru-RU" i="1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i="1">
                <a:solidFill>
                  <a:srgbClr val="000000"/>
                </a:solidFill>
              </a:rPr>
              <a:t>б) </a:t>
            </a:r>
            <a:r>
              <a:rPr lang="ru-RU" altLang="ru-RU" b="1" i="1">
                <a:solidFill>
                  <a:srgbClr val="000000"/>
                </a:solidFill>
              </a:rPr>
              <a:t>заниженная   самооценка </a:t>
            </a:r>
            <a:r>
              <a:rPr lang="ru-RU" altLang="ru-RU" i="1">
                <a:solidFill>
                  <a:srgbClr val="000000"/>
                </a:solidFill>
              </a:rPr>
              <a:t> -  пассивность,   мнительность,   повышенная   ранимость, обидчивость.</a:t>
            </a:r>
          </a:p>
          <a:p>
            <a:pPr eaLnBrk="1" hangingPunct="1"/>
            <a:endParaRPr lang="en-US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1.  Проигрывание ситуаций, решение ситуаций теоретически ("Соревнование", "Поломанная игрушка").</a:t>
            </a:r>
            <a:endParaRPr lang="en-US" altLang="ru-RU">
              <a:solidFill>
                <a:srgbClr val="000000"/>
              </a:solidFill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en-US" altLang="ru-RU">
                <a:solidFill>
                  <a:srgbClr val="000000"/>
                </a:solidFill>
              </a:rPr>
              <a:t>2</a:t>
            </a:r>
            <a:r>
              <a:rPr lang="ru-RU" altLang="ru-RU">
                <a:solidFill>
                  <a:srgbClr val="000000"/>
                </a:solidFill>
              </a:rPr>
              <a:t>. "Я и другие" (Рассказать о себе и своих близких, подчеркивая "+" черты другого; выделить отрицательные качества в себе, положительные, акцентируя внимание на последних).</a:t>
            </a:r>
            <a:endParaRPr lang="en-US" altLang="ru-RU">
              <a:solidFill>
                <a:srgbClr val="000000"/>
              </a:solidFill>
            </a:endParaRPr>
          </a:p>
          <a:p>
            <a:pPr eaLnBrk="1" hangingPunct="1">
              <a:buFont typeface="Franklin Gothic Medium" pitchFamily="34" charset="0"/>
              <a:buAutoNum type="arabicPeriod"/>
            </a:pPr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3. Осознание своего тела, умения взглянуть на себя со стороны. ("Жмурки", "Зеркало" (ребенок смотрит в зеркало, которое повторяет его движения), "Прятки", "Путанка").</a:t>
            </a:r>
          </a:p>
          <a:p>
            <a:pPr eaLnBrk="1" hangingPunct="1"/>
            <a:endParaRPr lang="en-US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4. Осознание чувств и желаний людей, которые находятся вокруг него. ("Передача чувств").</a:t>
            </a:r>
          </a:p>
        </p:txBody>
      </p:sp>
      <p:pic>
        <p:nvPicPr>
          <p:cNvPr id="27651" name="Рисунок 2" descr="images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190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800" b="1" u="sng">
              <a:solidFill>
                <a:srgbClr val="1A5625"/>
              </a:solidFill>
            </a:endParaRPr>
          </a:p>
          <a:p>
            <a:pPr eaLnBrk="1" hangingPunct="1"/>
            <a:r>
              <a:rPr lang="ru-RU" altLang="ru-RU" sz="3200" b="1" u="sng">
                <a:solidFill>
                  <a:srgbClr val="1A5625"/>
                </a:solidFill>
              </a:rPr>
              <a:t>III. Агрессивный ребенок.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endParaRPr lang="ru-RU" altLang="ru-RU" sz="2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1. Эмоциональная разрядка и снятие мышечного напряжения ("Брыкание", «Кулачок", "Подушечные бои", "Выбиваем пыль").</a:t>
            </a:r>
          </a:p>
          <a:p>
            <a:pPr eaLnBrk="1" hangingPunct="1"/>
            <a:endParaRPr lang="ru-RU" altLang="ru-RU" sz="2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2.  Формирование навыков бесконфликтного общения (настольные игры, конструктор).</a:t>
            </a:r>
          </a:p>
          <a:p>
            <a:pPr eaLnBrk="1" hangingPunct="1"/>
            <a:endParaRPr lang="ru-RU" altLang="ru-RU" sz="2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3.  Лепка (глина).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-Игра на развитие сплоченности группы ("Клеевой дождик", "Связующая нить").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-Разыгрывание ситуаций по проблеме.</a:t>
            </a:r>
          </a:p>
        </p:txBody>
      </p:sp>
      <p:pic>
        <p:nvPicPr>
          <p:cNvPr id="28675" name="Рисунок 2" descr="qt83s4vz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533400" y="685800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b="1"/>
          </a:p>
          <a:p>
            <a:pPr eaLnBrk="1" hangingPunct="1"/>
            <a:r>
              <a:rPr lang="ru-RU" altLang="ru-RU" b="1"/>
              <a:t> </a:t>
            </a:r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57200" y="457200"/>
            <a:ext cx="815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ru-RU"/>
              <a:t>         </a:t>
            </a:r>
            <a:r>
              <a:rPr lang="ru-RU" altLang="ru-RU"/>
              <a:t>От количества и качества общения зависит уровень будущих способностей ребенка, его характер, его дальнейшая жизнь. </a:t>
            </a:r>
          </a:p>
          <a:p>
            <a:pPr algn="just" eaLnBrk="1" hangingPunct="1"/>
            <a:r>
              <a:rPr lang="ru-RU" altLang="ru-RU"/>
              <a:t>Один из главных критериев, по которому ребенка принимают в школу – это коммуникативная готовность, т.е. умение общаться и контактировать с окружающими.</a:t>
            </a:r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algn="just" eaLnBrk="1" hangingPunct="1"/>
            <a:r>
              <a:rPr lang="ru-RU" altLang="ru-RU"/>
              <a:t>	Дошкольный возраст является чрезвычайно благоприятным для овладения коммуникативными навыками, общение со сверстниками становится ведущей потребностью, которая удовлетворяется в игре.</a:t>
            </a:r>
          </a:p>
          <a:p>
            <a:pPr algn="just" eaLnBrk="1" hangingPunct="1"/>
            <a:r>
              <a:rPr lang="ru-RU" altLang="ru-RU"/>
              <a:t>	</a:t>
            </a:r>
          </a:p>
        </p:txBody>
      </p:sp>
      <p:pic>
        <p:nvPicPr>
          <p:cNvPr id="11268" name="Рисунок 4" descr="83567435_69426519_4723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1238"/>
            <a:ext cx="25908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0" y="-9525"/>
            <a:ext cx="92519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 u="sng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3200" b="1" u="sng">
                <a:solidFill>
                  <a:srgbClr val="1A5625"/>
                </a:solidFill>
              </a:rPr>
              <a:t>IV.   Конфликтные дети.</a:t>
            </a:r>
            <a:endParaRPr lang="ru-RU" altLang="ru-RU" sz="3200">
              <a:solidFill>
                <a:srgbClr val="1A5625"/>
              </a:solidFill>
            </a:endParaRPr>
          </a:p>
          <a:p>
            <a:pPr eaLnBrk="1" hangingPunct="1"/>
            <a:endParaRPr lang="ru-RU" altLang="ru-RU" i="1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i="1">
                <a:solidFill>
                  <a:srgbClr val="000000"/>
                </a:solidFill>
              </a:rPr>
              <a:t>(ссоры и драки сопровождают его постоянно, не может найти выход даже из самых простых ситуаций).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1.Развивать умение детей договориться друг с другом и показать, как важно для этого видеть собеседника; учить видеть и использовать невербальные средства общения. ("Спина к спине", "Сидящий и стоящий").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2.Осознание себя и черт своего характера ("На кого я похож" (на какого животного, птицу, дерево…)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3.Ролевая гимнастика: снятие напряжения, эмоциональное оживление, расширение поведенческого опыта ребенка. (Посидеть как пчела на цветке; наездник на лошади, Карабас-Барабас...).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                                                                  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4.Беседы ("Как правильно дружить?).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 u="sng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3200" b="1" u="sng">
                <a:solidFill>
                  <a:srgbClr val="1A5625"/>
                </a:solidFill>
              </a:rPr>
              <a:t>V. Застенчивый ребенок.</a:t>
            </a:r>
          </a:p>
          <a:p>
            <a:pPr eaLnBrk="1" hangingPunct="1"/>
            <a:endParaRPr lang="ru-RU" altLang="ru-RU" b="1" u="sng">
              <a:solidFill>
                <a:srgbClr val="000000"/>
              </a:solidFill>
            </a:endParaRPr>
          </a:p>
          <a:p>
            <a:pPr eaLnBrk="1" hangingPunct="1"/>
            <a:endParaRPr lang="ru-RU" altLang="ru-RU" sz="2800">
              <a:solidFill>
                <a:srgbClr val="000000"/>
              </a:solidFill>
            </a:endParaRPr>
          </a:p>
          <a:p>
            <a:pPr eaLnBrk="1" hangingPunct="1">
              <a:buFont typeface="Franklin Gothic Medium" pitchFamily="34" charset="0"/>
              <a:buAutoNum type="arabicPeriod"/>
            </a:pPr>
            <a:r>
              <a:rPr lang="ru-RU" altLang="ru-RU" sz="2800">
                <a:solidFill>
                  <a:srgbClr val="000000"/>
                </a:solidFill>
              </a:rPr>
              <a:t>Снятие мышечных зажимов. ("Веселая зарядка").</a:t>
            </a:r>
          </a:p>
          <a:p>
            <a:pPr eaLnBrk="1" hangingPunct="1">
              <a:buFont typeface="Franklin Gothic Medium" pitchFamily="34" charset="0"/>
              <a:buAutoNum type="arabicPeriod"/>
            </a:pPr>
            <a:endParaRPr lang="ru-RU" altLang="ru-RU" sz="2800">
              <a:solidFill>
                <a:srgbClr val="000000"/>
              </a:solidFill>
            </a:endParaRPr>
          </a:p>
          <a:p>
            <a:pPr eaLnBrk="1" hangingPunct="1">
              <a:buFont typeface="Franklin Gothic Medium" pitchFamily="34" charset="0"/>
              <a:buAutoNum type="arabicPeriod"/>
            </a:pPr>
            <a:r>
              <a:rPr lang="ru-RU" altLang="ru-RU" sz="2800">
                <a:solidFill>
                  <a:srgbClr val="000000"/>
                </a:solidFill>
              </a:rPr>
              <a:t>Овладение неречевыми средствами общения ("Расскажи стихи руками").Решение конфликтных ситуаций (сюжетные картинки, рассказ). Учить вниманию к другим людям.</a:t>
            </a:r>
          </a:p>
          <a:p>
            <a:pPr eaLnBrk="1" hangingPunct="1">
              <a:buFont typeface="Franklin Gothic Medium" pitchFamily="34" charset="0"/>
              <a:buAutoNum type="arabicPeriod"/>
            </a:pPr>
            <a:endParaRPr lang="ru-RU" altLang="ru-RU" sz="2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3.Коллективное рисование: чувство общности со всеми ("Наш дом").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 Рисование "Какой я есть и каким бы я хотел быть".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 u="sng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3200" b="1" u="sng">
                <a:solidFill>
                  <a:srgbClr val="1A5625"/>
                </a:solidFill>
              </a:rPr>
              <a:t>VI. Замкнутый ребенок</a:t>
            </a:r>
            <a:endParaRPr lang="ru-RU" altLang="ru-RU" b="1" u="sng">
              <a:solidFill>
                <a:srgbClr val="000000"/>
              </a:solidFill>
            </a:endParaRPr>
          </a:p>
          <a:p>
            <a:pPr eaLnBrk="1" hangingPunct="1"/>
            <a:endParaRPr lang="ru-RU" altLang="ru-RU" b="1" u="sng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b="1">
                <a:solidFill>
                  <a:srgbClr val="000000"/>
                </a:solidFill>
              </a:rPr>
              <a:t> </a:t>
            </a:r>
            <a:r>
              <a:rPr lang="ru-RU" altLang="ru-RU" i="1">
                <a:solidFill>
                  <a:srgbClr val="000000"/>
                </a:solidFill>
              </a:rPr>
              <a:t>(знает как общаться, но не умеет</a:t>
            </a:r>
            <a:r>
              <a:rPr lang="ru-RU" altLang="ru-RU">
                <a:solidFill>
                  <a:srgbClr val="000000"/>
                </a:solidFill>
              </a:rPr>
              <a:t>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1. Умение думать о себе в "+" ключе (Назови свои сильные стороны"), совместный рисунок на тему "Как мы боремся с трудностями"; беседа после рисунка; или беседа, затем рисование, где изображаются способы борьбы с трудностями).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2. Овладение неречевыми способами общения.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3. Разыгрывание ситуаций по имеющимся проблемам.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4. Совместные настольные игры (несколько детей).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5. Навык понимания и развития замысла другого человека ("Маленький скульптор").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6. Рисунок "Я в будущем": дать перспективу на будущее и уверенность в своих силах.</a:t>
            </a:r>
          </a:p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0" y="-100013"/>
            <a:ext cx="91440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i="1">
              <a:solidFill>
                <a:srgbClr val="D31850"/>
              </a:solidFill>
            </a:endParaRPr>
          </a:p>
          <a:p>
            <a:pPr algn="just" eaLnBrk="1" hangingPunct="1"/>
            <a:endParaRPr lang="ru-RU" altLang="ru-RU" i="1">
              <a:solidFill>
                <a:srgbClr val="D3185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Verdana" pitchFamily="34" charset="0"/>
              </a:rPr>
              <a:t>НЕОБХОДИМЫЕ УСЛОВИЯ</a:t>
            </a:r>
          </a:p>
          <a:p>
            <a:pPr algn="just" eaLnBrk="1" hangingPunct="1"/>
            <a:r>
              <a:rPr lang="ru-RU" altLang="ru-RU">
                <a:solidFill>
                  <a:srgbClr val="000000"/>
                </a:solidFill>
                <a:latin typeface="Verdana" pitchFamily="34" charset="0"/>
              </a:rPr>
              <a:t>для того чтоб ребенок дошкольного возраста в полной мере овладел </a:t>
            </a:r>
            <a:r>
              <a:rPr lang="ru-RU" altLang="ru-RU" b="1" u="sng">
                <a:solidFill>
                  <a:srgbClr val="1A5625"/>
                </a:solidFill>
                <a:latin typeface="Verdana" pitchFamily="34" charset="0"/>
              </a:rPr>
              <a:t>коммуникативными навыками</a:t>
            </a:r>
            <a:r>
              <a:rPr lang="ru-RU" altLang="ru-RU" b="1">
                <a:solidFill>
                  <a:srgbClr val="1A5625"/>
                </a:solidFill>
                <a:latin typeface="Verdana" pitchFamily="34" charset="0"/>
              </a:rPr>
              <a:t>:</a:t>
            </a: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latin typeface="Verdana" pitchFamily="34" charset="0"/>
            </a:endParaRPr>
          </a:p>
          <a:p>
            <a:pPr algn="just" eaLnBrk="1" hangingPunct="1">
              <a:buFont typeface="Franklin Gothic Medium" pitchFamily="34" charset="0"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Verdana" pitchFamily="34" charset="0"/>
              </a:rPr>
              <a:t>Ребенок должен </a:t>
            </a:r>
            <a:r>
              <a:rPr lang="ru-RU" altLang="ru-RU" sz="2400" b="1">
                <a:solidFill>
                  <a:srgbClr val="C00000"/>
                </a:solidFill>
                <a:latin typeface="Verdana" pitchFamily="34" charset="0"/>
              </a:rPr>
              <a:t>желать контактировать с другими</a:t>
            </a:r>
            <a:r>
              <a:rPr lang="ru-RU" altLang="ru-RU" sz="2400" b="1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altLang="ru-RU" sz="2400">
                <a:solidFill>
                  <a:srgbClr val="000000"/>
                </a:solidFill>
                <a:latin typeface="Verdana" pitchFamily="34" charset="0"/>
              </a:rPr>
              <a:t> Это достигается созданием вокруг него доброжелательной атмосферы. </a:t>
            </a:r>
          </a:p>
          <a:p>
            <a:pPr algn="just" eaLnBrk="1" hangingPunct="1">
              <a:buFont typeface="Franklin Gothic Medium" pitchFamily="34" charset="0"/>
              <a:buAutoNum type="arabicPeriod"/>
            </a:pPr>
            <a:endParaRPr lang="ru-RU" altLang="ru-RU" sz="2400">
              <a:solidFill>
                <a:srgbClr val="000000"/>
              </a:solidFill>
              <a:latin typeface="Verdana" pitchFamily="34" charset="0"/>
            </a:endParaRPr>
          </a:p>
          <a:p>
            <a:pPr algn="just" eaLnBrk="1" hangingPunct="1">
              <a:buFont typeface="Franklin Gothic Medium" pitchFamily="34" charset="0"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Verdana" pitchFamily="34" charset="0"/>
              </a:rPr>
              <a:t>Ребенок должен </a:t>
            </a:r>
            <a:r>
              <a:rPr lang="ru-RU" altLang="ru-RU" sz="2400" b="1">
                <a:solidFill>
                  <a:srgbClr val="C00000"/>
                </a:solidFill>
                <a:latin typeface="Verdana" pitchFamily="34" charset="0"/>
              </a:rPr>
              <a:t>уметь общаться</a:t>
            </a:r>
            <a:r>
              <a:rPr lang="ru-RU" altLang="ru-RU" sz="2400">
                <a:solidFill>
                  <a:srgbClr val="000000"/>
                </a:solidFill>
                <a:latin typeface="Verdana" pitchFamily="34" charset="0"/>
              </a:rPr>
              <a:t>: уметь слушать, правильно говорить, уметь сопереживать, разрешать конфликты.</a:t>
            </a:r>
          </a:p>
          <a:p>
            <a:pPr algn="just" eaLnBrk="1" hangingPunct="1">
              <a:buFont typeface="Franklin Gothic Medium" pitchFamily="34" charset="0"/>
              <a:buAutoNum type="arabicPeriod"/>
            </a:pPr>
            <a:endParaRPr lang="ru-RU" altLang="ru-RU" sz="2400">
              <a:solidFill>
                <a:srgbClr val="000000"/>
              </a:solidFill>
              <a:latin typeface="Verdana" pitchFamily="34" charset="0"/>
            </a:endParaRPr>
          </a:p>
          <a:p>
            <a:pPr algn="just" eaLnBrk="1" hangingPunct="1">
              <a:buFont typeface="Franklin Gothic Medium" pitchFamily="34" charset="0"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Verdana" pitchFamily="34" charset="0"/>
              </a:rPr>
              <a:t>Ребенок должен </a:t>
            </a:r>
            <a:r>
              <a:rPr lang="ru-RU" altLang="ru-RU" sz="2400" b="1">
                <a:solidFill>
                  <a:srgbClr val="C00000"/>
                </a:solidFill>
                <a:latin typeface="Verdana" pitchFamily="34" charset="0"/>
              </a:rPr>
              <a:t>быть вежливым</a:t>
            </a:r>
            <a:r>
              <a:rPr lang="ru-RU" altLang="ru-RU" sz="2400">
                <a:solidFill>
                  <a:srgbClr val="000000"/>
                </a:solidFill>
                <a:latin typeface="Verdana" pitchFamily="34" charset="0"/>
              </a:rPr>
              <a:t>, знать правила общения, уметь владеть собой, не унижать и не обижать других.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0" y="476250"/>
            <a:ext cx="91440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</a:rPr>
              <a:t>Список использованной литературы:</a:t>
            </a:r>
          </a:p>
          <a:p>
            <a:pPr algn="ctr" eaLnBrk="1" hangingPunct="1"/>
            <a:r>
              <a:rPr lang="ru-RU" altLang="ru-RU" sz="3600">
                <a:solidFill>
                  <a:srgbClr val="000000"/>
                </a:solidFill>
              </a:rPr>
              <a:t> </a:t>
            </a:r>
          </a:p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1. Хухлаева О.Н. «Лесенка радости». М.,1998 г.</a:t>
            </a:r>
          </a:p>
          <a:p>
            <a:pPr eaLnBrk="1" hangingPunct="1"/>
            <a:endParaRPr lang="ru-RU" altLang="ru-RU" sz="36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2. Клюева Н.В., Касаткина Ю.В. "Учим детей общению". Ярославль, 1996 г.</a:t>
            </a:r>
          </a:p>
          <a:p>
            <a:pPr eaLnBrk="1" hangingPunct="1"/>
            <a:endParaRPr lang="ru-RU" altLang="ru-RU" sz="36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3. Кряжева Н.Л. "Развитие эмоционального мира детей". Ярославль, 1996 г.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7200" b="1" smtClean="0">
                <a:solidFill>
                  <a:srgbClr val="FF0000"/>
                </a:solidFill>
              </a:rPr>
              <a:t>Удачи вам и душевного благополучия!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652963"/>
            <a:ext cx="49387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457200"/>
            <a:ext cx="7848600" cy="6100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FF0000"/>
                </a:solidFill>
                <a:latin typeface="Arial"/>
                <a:cs typeface="Arial"/>
              </a:rPr>
              <a:t>КОММУНИКАЦИЯ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b="1" i="1" kern="0" dirty="0">
                <a:solidFill>
                  <a:srgbClr val="000000"/>
                </a:solidFill>
                <a:latin typeface="Arial"/>
                <a:cs typeface="Arial"/>
              </a:rPr>
              <a:t>Дошкольный возраст – уникальный период интенсивного, всестороннего развития ребёнка. В дошкольном возрасте закладываются начальные ключевые компетенции, главной из которых является коммуникативная.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</a:rPr>
              <a:t>  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</a:rPr>
              <a:t>    Понятие «Коммуникация» (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англ.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</a:rPr>
              <a:t>communikate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 – сообщать, передавать) предполагает: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      - осуществление передачи содержания социально-исторического опыта человечества;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      - обмен мыслями, переживаниями по поводу внутреннего и окружающего мира,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      - побуждение и убеждение собеседников действовать определенным образом для достижения результата;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      - передачу опыта различных видов деятельности и обеспечение их освоения.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</a:rPr>
              <a:t>Коммуникация – способность общаться со сверстниками и взрослыми, понимание и осознание себя.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</a:rPr>
              <a:t>     Общение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 – важный показатель психического развития ребёнка. Человек без коммуникации не может жить среди людей.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</a:rPr>
              <a:t>       Коммуникация не просто действие – это именно взаимодействие: оно осуществляется между участниками.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</a:rPr>
              <a:t>    Коммуникативная деятельность предполагает: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 1. Взаимообогащения детей новым опытом познания, формами взаимодействия.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 2. Освоение детьми разными видами деятельности.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 3. Установление эмоционального взаимодействия с детьми и взрослыми.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</a:rPr>
              <a:t>       В настоящее время коммуникативное развитие дошкольника вызывает тревогу. Ни для кого не секрет, что телевизор и компьютер, компьютерные игры стали заменять и детям, и взрослым общение и игровую деятельность.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</a:rPr>
              <a:t>Общение и только живое человеческое общение обогащает жизнь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33400" y="30480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sz="3200"/>
          </a:p>
          <a:p>
            <a:pPr eaLnBrk="1" hangingPunct="1"/>
            <a:endParaRPr lang="en-US" altLang="ru-RU" sz="3200"/>
          </a:p>
          <a:p>
            <a:pPr eaLnBrk="1" hangingPunct="1"/>
            <a:r>
              <a:rPr lang="en-US" altLang="ru-RU" sz="3200"/>
              <a:t>  </a:t>
            </a:r>
          </a:p>
          <a:p>
            <a:pPr eaLnBrk="1" hangingPunct="1"/>
            <a:r>
              <a:rPr lang="en-US" altLang="ru-RU" sz="3200"/>
              <a:t>         </a:t>
            </a:r>
          </a:p>
          <a:p>
            <a:pPr eaLnBrk="1" hangingPunct="1"/>
            <a:r>
              <a:rPr lang="en-US" altLang="ru-RU" sz="3200"/>
              <a:t>             </a:t>
            </a:r>
            <a:r>
              <a:rPr lang="ru-RU" altLang="ru-RU" sz="3200"/>
              <a:t>Коммуникативные навыки</a:t>
            </a:r>
            <a:endParaRPr lang="en-US" altLang="ru-RU" sz="3200"/>
          </a:p>
          <a:p>
            <a:pPr eaLnBrk="1" hangingPunct="1"/>
            <a:r>
              <a:rPr lang="ru-RU" altLang="ru-RU" sz="3200"/>
              <a:t> </a:t>
            </a:r>
            <a:r>
              <a:rPr lang="ru-RU" altLang="ru-RU"/>
              <a:t>–– это индивидуально/психологические особенности личности, обеспечивающие эффективность ее общения и совместимость с другими людьми.</a:t>
            </a:r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</p:txBody>
      </p:sp>
      <p:pic>
        <p:nvPicPr>
          <p:cNvPr id="13315" name="Рисунок 2" descr="205910579 (1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 descr="39920978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6172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же это за особенности личности: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4339" name="Рисунок 2" descr="50767944_1257401395_babies_holding_hands_h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1939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 rot="20309628">
            <a:off x="85725" y="1074738"/>
            <a:ext cx="2887663" cy="1843087"/>
          </a:xfrm>
          <a:prstGeom prst="cloudCallout">
            <a:avLst>
              <a:gd name="adj1" fmla="val 29363"/>
              <a:gd name="adj2" fmla="val 6047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Желание вступить в контакт с окружающими ("Я хочу!"). </a:t>
            </a:r>
          </a:p>
        </p:txBody>
      </p:sp>
      <p:sp>
        <p:nvSpPr>
          <p:cNvPr id="5" name="Выноска-облако 4"/>
          <p:cNvSpPr/>
          <p:nvPr/>
        </p:nvSpPr>
        <p:spPr>
          <a:xfrm rot="200546">
            <a:off x="6064250" y="917575"/>
            <a:ext cx="2743200" cy="1600200"/>
          </a:xfrm>
          <a:prstGeom prst="cloudCallout">
            <a:avLst>
              <a:gd name="adj1" fmla="val -64934"/>
              <a:gd name="adj2" fmla="val 3768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Умение организовать общение </a:t>
            </a:r>
          </a:p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("Я умею!")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776913" y="2160588"/>
            <a:ext cx="533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3" idx="7"/>
          </p:cNvCxnSpPr>
          <p:nvPr/>
        </p:nvCxnSpPr>
        <p:spPr>
          <a:xfrm flipH="1">
            <a:off x="7089775" y="2438400"/>
            <a:ext cx="73025" cy="6080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001000" y="2362200"/>
            <a:ext cx="228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Капля 11"/>
          <p:cNvSpPr/>
          <p:nvPr/>
        </p:nvSpPr>
        <p:spPr>
          <a:xfrm rot="20853428">
            <a:off x="4430713" y="3035300"/>
            <a:ext cx="1365250" cy="957263"/>
          </a:xfrm>
          <a:prstGeom prst="teardrop">
            <a:avLst>
              <a:gd name="adj" fmla="val 11378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Слушать</a:t>
            </a:r>
            <a:r>
              <a:rPr lang="ru-RU" sz="1400" dirty="0"/>
              <a:t> </a:t>
            </a:r>
          </a:p>
        </p:txBody>
      </p:sp>
      <p:sp>
        <p:nvSpPr>
          <p:cNvPr id="13" name="Капля 12"/>
          <p:cNvSpPr/>
          <p:nvPr/>
        </p:nvSpPr>
        <p:spPr>
          <a:xfrm rot="19766021">
            <a:off x="5657850" y="3700463"/>
            <a:ext cx="1652588" cy="1039812"/>
          </a:xfrm>
          <a:prstGeom prst="teardrop">
            <a:avLst>
              <a:gd name="adj" fmla="val 13530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</a:rPr>
              <a:t>Сопере</a:t>
            </a:r>
            <a:r>
              <a:rPr lang="ru-RU" sz="1400" dirty="0">
                <a:solidFill>
                  <a:schemeClr val="tx1"/>
                </a:solidFill>
              </a:rPr>
              <a:t> -живать</a:t>
            </a:r>
          </a:p>
        </p:txBody>
      </p:sp>
      <p:sp>
        <p:nvSpPr>
          <p:cNvPr id="14" name="Капля 13"/>
          <p:cNvSpPr/>
          <p:nvPr/>
        </p:nvSpPr>
        <p:spPr>
          <a:xfrm rot="18334263">
            <a:off x="7235032" y="3840956"/>
            <a:ext cx="1795462" cy="962025"/>
          </a:xfrm>
          <a:prstGeom prst="teardrop">
            <a:avLst>
              <a:gd name="adj" fmla="val 11940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Решение конфликто</a:t>
            </a:r>
            <a:r>
              <a:rPr lang="ru-RU" sz="11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7" name="Выноска-облако 16"/>
          <p:cNvSpPr/>
          <p:nvPr/>
        </p:nvSpPr>
        <p:spPr>
          <a:xfrm rot="1228992">
            <a:off x="1104900" y="3822700"/>
            <a:ext cx="3405188" cy="2581275"/>
          </a:xfrm>
          <a:prstGeom prst="cloudCallout">
            <a:avLst>
              <a:gd name="adj1" fmla="val 1809"/>
              <a:gd name="adj2" fmla="val -6999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Знание норм и правил, которым необходимо следовать при общении с окружающими </a:t>
            </a:r>
          </a:p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("Я знаю!")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2" grpId="0" build="allAtOnce" animBg="1"/>
      <p:bldP spid="13" grpId="0" build="allAtOnce" animBg="1"/>
      <p:bldP spid="14" grpId="0" build="allAtOnce" animBg="1"/>
      <p:bldP spid="1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    Факторы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/>
              <a:t>способствующие возникновению проблем в общении (коммуникативных проблем ): </a:t>
            </a:r>
            <a:endParaRPr lang="ru-RU" sz="1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990600" y="1447800"/>
            <a:ext cx="533400" cy="1371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543800" y="1371600"/>
            <a:ext cx="457200" cy="1447800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152400" y="2895600"/>
            <a:ext cx="281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Неблагополучные отношения в семьи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 </a:t>
            </a: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52400" y="3581400"/>
            <a:ext cx="304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i="1"/>
              <a:t>непоследовательность и противоречивость воспитания, отвержение, излишняя требовательность </a:t>
            </a:r>
          </a:p>
        </p:txBody>
      </p:sp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4800600" y="3048000"/>
            <a:ext cx="3429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Нарушение речевого развития</a:t>
            </a:r>
          </a:p>
          <a:p>
            <a:pPr algn="ctr" eaLnBrk="1" hangingPunct="1"/>
            <a:r>
              <a:rPr lang="ru-RU" altLang="ru-RU" b="1"/>
              <a:t> </a:t>
            </a:r>
            <a:r>
              <a:rPr lang="ru-RU" altLang="ru-RU" sz="1400" b="1" i="1"/>
              <a:t>проявляется</a:t>
            </a:r>
            <a:r>
              <a:rPr lang="ru-RU" altLang="ru-RU" sz="1400" i="1"/>
              <a:t> в сложности выражения собственных мыслей с использованием речевых форм</a:t>
            </a:r>
          </a:p>
        </p:txBody>
      </p:sp>
      <p:sp>
        <p:nvSpPr>
          <p:cNvPr id="15368" name="Прямоугольник 11"/>
          <p:cNvSpPr>
            <a:spLocks noChangeArrowheads="1"/>
          </p:cNvSpPr>
          <p:nvPr/>
        </p:nvSpPr>
        <p:spPr bwMode="auto">
          <a:xfrm>
            <a:off x="5791200" y="3160713"/>
            <a:ext cx="3200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Психофизиологические нарушения</a:t>
            </a:r>
            <a:r>
              <a:rPr lang="ru-RU" altLang="ru-RU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ru-RU" altLang="ru-RU" sz="1400" i="1"/>
              <a:t>соматические и наследственные заболевания.</a:t>
            </a:r>
          </a:p>
        </p:txBody>
      </p:sp>
      <p:pic>
        <p:nvPicPr>
          <p:cNvPr id="15369" name="Содержимое 14" descr="37000539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371600"/>
            <a:ext cx="1689100" cy="2263775"/>
          </a:xfrm>
        </p:spPr>
      </p:pic>
      <p:sp>
        <p:nvSpPr>
          <p:cNvPr id="16" name="Стрелка вниз 15"/>
          <p:cNvSpPr/>
          <p:nvPr/>
        </p:nvSpPr>
        <p:spPr>
          <a:xfrm>
            <a:off x="5334000" y="3657600"/>
            <a:ext cx="457200" cy="1447800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1" name="Прямоугольник 10"/>
          <p:cNvSpPr>
            <a:spLocks noChangeArrowheads="1"/>
          </p:cNvSpPr>
          <p:nvPr/>
        </p:nvSpPr>
        <p:spPr bwMode="auto">
          <a:xfrm>
            <a:off x="838200" y="3200400"/>
            <a:ext cx="34290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Тип нервной системы</a:t>
            </a:r>
          </a:p>
          <a:p>
            <a:pPr algn="ctr" eaLnBrk="1" hangingPunct="1"/>
            <a:r>
              <a:rPr lang="ru-RU" altLang="ru-RU" b="1"/>
              <a:t> </a:t>
            </a:r>
            <a:r>
              <a:rPr lang="ru-RU" altLang="ru-RU" sz="1400" b="1" i="1"/>
              <a:t>проявляется</a:t>
            </a:r>
            <a:r>
              <a:rPr lang="ru-RU" altLang="ru-RU" sz="1400" i="1"/>
              <a:t> в темпераменте ребенка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781425" y="3657600"/>
            <a:ext cx="457200" cy="1447800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u="sng" dirty="0">
              <a:solidFill>
                <a:srgbClr val="FF0000"/>
              </a:solidFill>
              <a:latin typeface="Arial"/>
            </a:endParaRPr>
          </a:p>
          <a:p>
            <a:pPr marL="457200" indent="-457200" algn="ctr">
              <a:buFontTx/>
              <a:buAutoNum type="arabicPeriod"/>
              <a:defRPr/>
            </a:pPr>
            <a:r>
              <a:rPr lang="ru-RU" sz="3200" b="1" u="sng" dirty="0">
                <a:solidFill>
                  <a:srgbClr val="FF0000"/>
                </a:solidFill>
                <a:latin typeface="Arial"/>
              </a:rPr>
              <a:t>Неблагополучные отношения в семье </a:t>
            </a:r>
          </a:p>
          <a:p>
            <a:pPr marL="457200" indent="-457200">
              <a:buFontTx/>
              <a:buAutoNum type="arabicPeriod"/>
              <a:defRPr/>
            </a:pPr>
            <a:endParaRPr lang="ru-RU" b="1" u="sng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0" y="1016000"/>
            <a:ext cx="9144000" cy="926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1A5625"/>
                </a:solidFill>
              </a:rPr>
              <a:t>Состав ролей в семье</a:t>
            </a:r>
          </a:p>
          <a:p>
            <a:pPr algn="ctr" eaLnBrk="1" hangingPunct="1"/>
            <a:endParaRPr lang="ru-RU" altLang="ru-RU" sz="2800" b="1">
              <a:solidFill>
                <a:srgbClr val="00B0F0"/>
              </a:solidFill>
            </a:endParaRPr>
          </a:p>
          <a:p>
            <a:pPr algn="ctr" eaLnBrk="1" hangingPunct="1"/>
            <a:endParaRPr lang="ru-RU" altLang="ru-RU" sz="2800" b="1">
              <a:solidFill>
                <a:srgbClr val="002060"/>
              </a:solidFill>
            </a:endParaRPr>
          </a:p>
          <a:p>
            <a:pPr eaLnBrk="1" hangingPunct="1"/>
            <a:endParaRPr lang="ru-RU" altLang="ru-RU" b="1">
              <a:solidFill>
                <a:srgbClr val="002060"/>
              </a:solidFill>
            </a:endParaRPr>
          </a:p>
          <a:p>
            <a:pPr eaLnBrk="1" hangingPunct="1"/>
            <a:endParaRPr lang="ru-RU" altLang="ru-RU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Garamond" pitchFamily="18" charset="0"/>
              </a:rPr>
              <a:t>  Кумир семьи         Мамино(бабушкино и т.д.)      Паинька           Болезненный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Garamond" pitchFamily="18" charset="0"/>
              </a:rPr>
              <a:t>                                             сокровище                                                        ребенок</a:t>
            </a:r>
          </a:p>
          <a:p>
            <a:pPr eaLnBrk="1" hangingPunct="1"/>
            <a:endParaRPr lang="ru-RU" altLang="ru-RU" b="1">
              <a:solidFill>
                <a:srgbClr val="002060"/>
              </a:solidFill>
              <a:latin typeface="Garamond" pitchFamily="18" charset="0"/>
            </a:endParaRPr>
          </a:p>
          <a:p>
            <a:pPr eaLnBrk="1" hangingPunct="1"/>
            <a:endParaRPr lang="ru-RU" altLang="ru-RU" b="1">
              <a:solidFill>
                <a:srgbClr val="002060"/>
              </a:solidFill>
            </a:endParaRPr>
          </a:p>
          <a:p>
            <a:pPr eaLnBrk="1" hangingPunct="1"/>
            <a:endParaRPr lang="ru-RU" altLang="ru-RU" b="1">
              <a:solidFill>
                <a:srgbClr val="002060"/>
              </a:solidFill>
            </a:endParaRPr>
          </a:p>
          <a:p>
            <a:pPr eaLnBrk="1" hangingPunct="1"/>
            <a:endParaRPr lang="ru-RU" altLang="ru-RU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 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     </a:t>
            </a:r>
            <a:r>
              <a:rPr lang="ru-RU" altLang="ru-RU" b="1">
                <a:solidFill>
                  <a:srgbClr val="002060"/>
                </a:solidFill>
                <a:latin typeface="Garamond" pitchFamily="18" charset="0"/>
              </a:rPr>
              <a:t>Ужасный ребенок                Козел  отпущения                              Золушка</a:t>
            </a:r>
          </a:p>
          <a:p>
            <a:pPr algn="ctr" eaLnBrk="1" hangingPunct="1"/>
            <a:endParaRPr lang="ru-RU" altLang="ru-RU" b="1">
              <a:solidFill>
                <a:srgbClr val="C00000"/>
              </a:solidFill>
              <a:latin typeface="Garamond" pitchFamily="18" charset="0"/>
            </a:endParaRP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3885">
            <a:off x="7866063" y="1808163"/>
            <a:ext cx="265112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927475"/>
            <a:ext cx="2667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34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9709">
            <a:off x="7723188" y="3902075"/>
            <a:ext cx="2651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559">
            <a:off x="1176338" y="3932238"/>
            <a:ext cx="2571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2317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0166">
            <a:off x="996950" y="1700213"/>
            <a:ext cx="2603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-107950" y="0"/>
            <a:ext cx="9251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u="sng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800" b="1" u="sng">
                <a:solidFill>
                  <a:srgbClr val="FF0000"/>
                </a:solidFill>
              </a:rPr>
              <a:t>2.Тип нервной системы 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0" y="1052513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1" u="sng">
                <a:solidFill>
                  <a:srgbClr val="002060"/>
                </a:solidFill>
              </a:rPr>
              <a:t>Сангвиники:</a:t>
            </a:r>
            <a:r>
              <a:rPr lang="ru-RU" altLang="ru-RU" sz="2200" b="1">
                <a:solidFill>
                  <a:srgbClr val="000000"/>
                </a:solidFill>
              </a:rPr>
              <a:t> </a:t>
            </a:r>
            <a:r>
              <a:rPr lang="ru-RU" altLang="ru-RU" sz="2200">
                <a:solidFill>
                  <a:srgbClr val="000000"/>
                </a:solidFill>
              </a:rPr>
              <a:t>характерна повышенная активность, богатство мимики и движений, эмоциональность, впечатлительность. Такой ребенок легко сходится с людьми.</a:t>
            </a:r>
          </a:p>
          <a:p>
            <a:pPr eaLnBrk="1" hangingPunct="1"/>
            <a:r>
              <a:rPr lang="ru-RU" altLang="ru-RU" sz="2200" b="1" u="sng">
                <a:solidFill>
                  <a:srgbClr val="002060"/>
                </a:solidFill>
              </a:rPr>
              <a:t>Холерики:</a:t>
            </a:r>
            <a:r>
              <a:rPr lang="ru-RU" altLang="ru-RU" sz="2200" b="1">
                <a:solidFill>
                  <a:srgbClr val="000000"/>
                </a:solidFill>
              </a:rPr>
              <a:t> </a:t>
            </a:r>
            <a:r>
              <a:rPr lang="ru-RU" altLang="ru-RU" sz="2200">
                <a:solidFill>
                  <a:srgbClr val="000000"/>
                </a:solidFill>
              </a:rPr>
              <a:t>энергичны, резки в движениях, у них ярко выражены эмоции. При неблагополучных условиях дети холерики становятся вспыльчивыми, не способны к самоконтролю, раздражительны, агрессивны.</a:t>
            </a:r>
          </a:p>
          <a:p>
            <a:pPr eaLnBrk="1" hangingPunct="1"/>
            <a:r>
              <a:rPr lang="ru-RU" altLang="ru-RU" sz="2200" b="1" u="sng">
                <a:solidFill>
                  <a:srgbClr val="002060"/>
                </a:solidFill>
              </a:rPr>
              <a:t>Флегматики:</a:t>
            </a:r>
            <a:r>
              <a:rPr lang="ru-RU" altLang="ru-RU" sz="2200" b="1">
                <a:solidFill>
                  <a:srgbClr val="000000"/>
                </a:solidFill>
              </a:rPr>
              <a:t> </a:t>
            </a:r>
            <a:r>
              <a:rPr lang="ru-RU" altLang="ru-RU" sz="2200">
                <a:solidFill>
                  <a:srgbClr val="000000"/>
                </a:solidFill>
              </a:rPr>
              <a:t>характеризуются низкой активностью, медлительностью, спокойствием, постоянством привязанностей. Дети флегматики трудно сходятся с людьми, затрудняются в проявлении своих чувств.</a:t>
            </a:r>
          </a:p>
          <a:p>
            <a:pPr eaLnBrk="1" hangingPunct="1"/>
            <a:r>
              <a:rPr lang="ru-RU" altLang="ru-RU" sz="2200" b="1" u="sng">
                <a:solidFill>
                  <a:srgbClr val="002060"/>
                </a:solidFill>
              </a:rPr>
              <a:t>Меланхолики:</a:t>
            </a:r>
            <a:r>
              <a:rPr lang="ru-RU" altLang="ru-RU" sz="2200" b="1">
                <a:solidFill>
                  <a:srgbClr val="002060"/>
                </a:solidFill>
              </a:rPr>
              <a:t> </a:t>
            </a:r>
            <a:r>
              <a:rPr lang="ru-RU" altLang="ru-RU" sz="2200">
                <a:solidFill>
                  <a:srgbClr val="000000"/>
                </a:solidFill>
              </a:rPr>
              <a:t>характеризуются низкой активностью, сдержанностью и приглушенностью речи, слабым выражением чувств. На этом фоне могут развиться эмоциональная ранимость, замкнутость и отчужденность, тревожность и неуверенность в себе. Таких детей пугает новая обстановка и незнакомые люди</a:t>
            </a:r>
            <a:r>
              <a:rPr lang="ru-RU" altLang="ru-RU" sz="24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 u="sng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400" b="1" u="sng">
                <a:solidFill>
                  <a:srgbClr val="FF0000"/>
                </a:solidFill>
              </a:rPr>
              <a:t>3.Психофизиологические   нарушения,   соматические   и   наследственные     заболевания</a:t>
            </a:r>
            <a:r>
              <a:rPr lang="ru-RU" altLang="ru-RU" b="1" u="sng">
                <a:solidFill>
                  <a:srgbClr val="FF0000"/>
                </a:solidFill>
              </a:rPr>
              <a:t>.</a:t>
            </a:r>
          </a:p>
          <a:p>
            <a:pPr algn="ctr" eaLnBrk="1" hangingPunct="1"/>
            <a:endParaRPr lang="ru-RU" altLang="ru-RU" b="1" u="sng">
              <a:solidFill>
                <a:srgbClr val="FF0000"/>
              </a:solidFill>
            </a:endParaRPr>
          </a:p>
          <a:p>
            <a:pPr algn="ctr" eaLnBrk="1" hangingPunct="1"/>
            <a:endParaRPr lang="ru-RU" altLang="ru-RU" u="sng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125538"/>
            <a:ext cx="903605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Часто </a:t>
            </a:r>
            <a:r>
              <a:rPr lang="ru-RU" sz="1600" b="1" u="sng" dirty="0">
                <a:solidFill>
                  <a:srgbClr val="1A5625"/>
                </a:solidFill>
                <a:latin typeface="Arial"/>
              </a:rPr>
              <a:t>признаком заболевания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являются:</a:t>
            </a:r>
          </a:p>
          <a:p>
            <a:pPr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а) 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неспособность сопереживать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другому человеку ни в реальной ситуации, ни при прослушивании сказок;</a:t>
            </a:r>
          </a:p>
          <a:p>
            <a:pPr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б) 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неспособность откликнуться на эмоциональное состояние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близких людей;</a:t>
            </a:r>
          </a:p>
          <a:p>
            <a:pPr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в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отсутствие способности эмоциональной </a:t>
            </a:r>
            <a:r>
              <a:rPr lang="ru-RU" sz="1600" b="1" dirty="0" err="1">
                <a:solidFill>
                  <a:srgbClr val="C00000"/>
                </a:solidFill>
                <a:latin typeface="Arial"/>
              </a:rPr>
              <a:t>саморегуляции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  и  контроля</a:t>
            </a:r>
            <a:r>
              <a:rPr lang="ru-RU" sz="16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за своим поведением;</a:t>
            </a:r>
          </a:p>
          <a:p>
            <a:pPr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г) 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множество   отрицательных  эмоций   и   страхов</a:t>
            </a:r>
            <a:r>
              <a:rPr lang="ru-RU" sz="1600" dirty="0">
                <a:solidFill>
                  <a:srgbClr val="C00000"/>
                </a:solidFill>
                <a:latin typeface="Arial"/>
              </a:rPr>
              <a:t>,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  к   которым   ребенок   постоянно возвращается при общении;</a:t>
            </a:r>
          </a:p>
          <a:p>
            <a:pPr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д) 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отказ ребенка от контактов со сверстниками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, избегание любого общения, уход в себя, замкнутость и пассивность;</a:t>
            </a:r>
          </a:p>
          <a:p>
            <a:pPr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е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) проявление повышенной возбудимости с агрессивностью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, драчливость, повышенная</a:t>
            </a:r>
            <a:br>
              <a:rPr lang="ru-RU" sz="1600" dirty="0">
                <a:solidFill>
                  <a:srgbClr val="000000"/>
                </a:solidFill>
                <a:latin typeface="Arial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</a:rPr>
              <a:t>склонность к конфликтам, мстительность, стремление причинить боль;</a:t>
            </a:r>
          </a:p>
          <a:p>
            <a:pPr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ж) 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двигательная расторможенность, повышенная возбудимость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;</a:t>
            </a:r>
            <a:endParaRPr lang="ru-RU" sz="1600" dirty="0">
              <a:solidFill>
                <a:srgbClr val="C00000"/>
              </a:solidFill>
              <a:latin typeface="Arial"/>
            </a:endParaRPr>
          </a:p>
          <a:p>
            <a:pPr>
              <a:defRPr/>
            </a:pPr>
            <a:endParaRPr lang="ru-RU" sz="1600" dirty="0">
              <a:solidFill>
                <a:srgbClr val="C00000"/>
              </a:solidFill>
              <a:latin typeface="Arial"/>
            </a:endParaRP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з) 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склонность к резким колебаниям настроения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, плаксивость, мнительность.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851</TotalTime>
  <Words>659</Words>
  <Application>Microsoft Office PowerPoint</Application>
  <PresentationFormat>Экран (4:3)</PresentationFormat>
  <Paragraphs>280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Franklin Gothic Medium</vt:lpstr>
      <vt:lpstr>Franklin Gothic Book</vt:lpstr>
      <vt:lpstr>Wingdings 2</vt:lpstr>
      <vt:lpstr>Calibri</vt:lpstr>
      <vt:lpstr>Garamond</vt:lpstr>
      <vt:lpstr>Verdana</vt:lpstr>
      <vt:lpstr>Wingdings</vt:lpstr>
      <vt:lpstr>Трек</vt:lpstr>
      <vt:lpstr>особенности развития и коррекции  коммуникативной сферы детей групп компенсирующей направленности</vt:lpstr>
      <vt:lpstr>Презентация PowerPoint</vt:lpstr>
      <vt:lpstr>Презентация PowerPoint</vt:lpstr>
      <vt:lpstr>Презентация PowerPoint</vt:lpstr>
      <vt:lpstr>Что же это за особенности личности: </vt:lpstr>
      <vt:lpstr>                             Факторы   способствующие возникновению проблем в общении (коммуникативных проблем 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 как психолого-педагогический метод развития коммуникативных навыков дошкольника  </vt:lpstr>
      <vt:lpstr>Коммуникативный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Венера Узбековна</cp:lastModifiedBy>
  <cp:revision>78</cp:revision>
  <cp:lastPrinted>1601-01-01T00:00:00Z</cp:lastPrinted>
  <dcterms:created xsi:type="dcterms:W3CDTF">1601-01-01T00:00:00Z</dcterms:created>
  <dcterms:modified xsi:type="dcterms:W3CDTF">2015-01-13T16:33:04Z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