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CDA0C-F785-49B1-AEB0-AFCEBA184CFE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D62F7-37D8-427F-AC1E-62A5EDA077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924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C972F3-7865-41E0-B2A7-8AD414A3A32F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C025E5-E631-4668-B8B6-23C98CC69A8A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ru-RU" smtClean="0"/>
          </a:p>
          <a:p>
            <a:pPr marL="228600" indent="-228600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775C23-9D3F-41FE-A0D7-6B26F2E5563A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C780EF-31ED-48D7-86A3-0DDED420029B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C1ABEE-6A6A-4F26-A7FA-CC33C41488B0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064896" cy="1584176"/>
          </a:xfrm>
        </p:spPr>
        <p:txBody>
          <a:bodyPr>
            <a:normAutofit/>
          </a:bodyPr>
          <a:lstStyle/>
          <a:p>
            <a:r>
              <a:rPr lang="ru-RU" sz="6600" b="1" i="1" dirty="0" smtClean="0">
                <a:latin typeface="Times New Roman" pitchFamily="18" charset="0"/>
                <a:cs typeface="Times New Roman" pitchFamily="18" charset="0"/>
              </a:rPr>
              <a:t>Великие ученые</a:t>
            </a:r>
            <a:endParaRPr lang="ru-RU" sz="6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12059" y="2852936"/>
            <a:ext cx="5104656" cy="259228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Губарева Ирина Владимировна</a:t>
            </a:r>
          </a:p>
          <a:p>
            <a:pPr algn="l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преподаватель немецкого и английского языков</a:t>
            </a:r>
          </a:p>
          <a:p>
            <a:pPr algn="l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Государственное образовательное учреждение  среднего профессионального образования «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Таштагольский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многопрофильный техникум»</a:t>
            </a:r>
          </a:p>
          <a:p>
            <a:pPr algn="l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Таштагол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Кемеровской области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2" name="Picture 8" descr="Последние ответы: Green-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3233936" cy="4042420"/>
          </a:xfrm>
          <a:prstGeom prst="rect">
            <a:avLst/>
          </a:prstGeom>
          <a:noFill/>
        </p:spPr>
      </p:pic>
      <p:pic>
        <p:nvPicPr>
          <p:cNvPr id="5" name="Рисунок 4" descr="C:\Работа4(конференция зима)\верхний колонтитул naukograd 2013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13840" y="332656"/>
            <a:ext cx="6116320" cy="31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02" y="6305199"/>
            <a:ext cx="8798396" cy="418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sz="8800" i="1" smtClean="0"/>
              <a:t/>
            </a:r>
            <a:br>
              <a:rPr lang="ru-RU" sz="8800" i="1" smtClean="0"/>
            </a:br>
            <a:r>
              <a:rPr lang="ru-RU" sz="8800" i="1" smtClean="0"/>
              <a:t/>
            </a:r>
            <a:br>
              <a:rPr lang="ru-RU" sz="8800" i="1" smtClean="0"/>
            </a:br>
            <a:r>
              <a:rPr lang="ru-RU" sz="8800" i="1" smtClean="0"/>
              <a:t/>
            </a:r>
            <a:br>
              <a:rPr lang="ru-RU" sz="8800" i="1" smtClean="0"/>
            </a:br>
            <a:r>
              <a:rPr lang="en-US" sz="8800" b="1" i="1" smtClean="0"/>
              <a:t>Great Scientists</a:t>
            </a:r>
            <a:r>
              <a:rPr lang="en-US" sz="8800" i="1" smtClean="0"/>
              <a:t/>
            </a:r>
            <a:br>
              <a:rPr lang="en-US" sz="8800" i="1" smtClean="0"/>
            </a:br>
            <a:r>
              <a:rPr lang="ru-RU" sz="8800" i="1" smtClean="0"/>
              <a:t/>
            </a:r>
            <a:br>
              <a:rPr lang="ru-RU" sz="8800" i="1" smtClean="0"/>
            </a:br>
            <a:r>
              <a:rPr lang="en-US" sz="8800" smtClean="0"/>
              <a:t/>
            </a:r>
            <a:br>
              <a:rPr lang="en-US" sz="8800" smtClean="0"/>
            </a:br>
            <a:endParaRPr lang="ru-RU" sz="6000" smtClean="0">
              <a:solidFill>
                <a:srgbClr val="FF0000"/>
              </a:solidFill>
            </a:endParaRPr>
          </a:p>
        </p:txBody>
      </p:sp>
      <p:pic>
        <p:nvPicPr>
          <p:cNvPr id="2051" name="Picture 2" descr="День российской науки Открытки анимационные для личных дневников, блогов, гостевы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09800"/>
            <a:ext cx="431165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z="4000" b="1" i="1" smtClean="0"/>
          </a:p>
        </p:txBody>
      </p:sp>
      <p:pic>
        <p:nvPicPr>
          <p:cNvPr id="3075" name="Рисунок 2" descr="Helenga.ru - Мир позитива, мудрости и успеха - Part 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175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315200" y="3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486400" y="3175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657600" y="3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2289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828800" y="2289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315200" y="2289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5486400" y="2289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657600" y="2289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4575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82880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7315200" y="4575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48640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657600" y="4575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smtClean="0"/>
              <a:t>Michael Faraday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pic>
        <p:nvPicPr>
          <p:cNvPr id="5123" name="Picture 6" descr="Майкл Фарадей (Michael Faraday) был знаменит при жизни и на …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371600"/>
            <a:ext cx="74453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0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828800" y="3175"/>
            <a:ext cx="18288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B0F0"/>
              </a:solidFill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7315200" y="3175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5486400" y="3175"/>
            <a:ext cx="18288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657600" y="3175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0" y="2289175"/>
            <a:ext cx="18288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828800" y="2289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7315200" y="2289175"/>
            <a:ext cx="18288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5486400" y="2289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3657600" y="2289175"/>
            <a:ext cx="18288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1828800" y="4575175"/>
            <a:ext cx="18288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731520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5486400" y="4575175"/>
            <a:ext cx="18288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365760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6" grpId="1" animBg="1"/>
      <p:bldP spid="27" grpId="0" animBg="1"/>
      <p:bldP spid="28" grpId="0" animBg="1"/>
      <p:bldP spid="28" grpId="1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i="1" dirty="0" smtClean="0"/>
              <a:t>Alexander Graham Bell</a:t>
            </a:r>
            <a:r>
              <a:rPr lang="ru-RU" sz="4000" i="1" dirty="0" smtClean="0"/>
              <a:t/>
            </a:r>
            <a:br>
              <a:rPr lang="ru-RU" sz="4000" i="1" dirty="0" smtClean="0"/>
            </a:br>
            <a:endParaRPr lang="ru-RU" sz="4000" b="1" i="1" dirty="0" smtClean="0"/>
          </a:p>
        </p:txBody>
      </p:sp>
      <p:pic>
        <p:nvPicPr>
          <p:cNvPr id="4099" name="Picture 2" descr="Sounds Like The Life Of Brilliant Man: Neat Facts About Alex…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1484313"/>
            <a:ext cx="584835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828800" cy="22860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175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315200" y="3175"/>
            <a:ext cx="1828800" cy="22860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486400" y="3175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657600" y="3175"/>
            <a:ext cx="1828800" cy="22860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2289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828800" y="2289175"/>
            <a:ext cx="1828800" cy="22860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315200" y="2289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5486400" y="2289175"/>
            <a:ext cx="1828800" cy="22860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657600" y="2289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4575175"/>
            <a:ext cx="1828800" cy="22860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82880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7315200" y="4575175"/>
            <a:ext cx="1828800" cy="22860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48640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657600" y="4575175"/>
            <a:ext cx="1828800" cy="22860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smtClean="0"/>
              <a:t>Benjamin Franklin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pic>
        <p:nvPicPr>
          <p:cNvPr id="6147" name="Рисунок 2" descr="ОАО &quot;Электроагрегат&quot;, электростанции. История электричества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524000"/>
            <a:ext cx="7924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175"/>
            <a:ext cx="1828800" cy="228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315200" y="3175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486400" y="3175"/>
            <a:ext cx="1828800" cy="228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657600" y="3175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2289175"/>
            <a:ext cx="1828800" cy="228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828800" y="2289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315200" y="2289175"/>
            <a:ext cx="1828800" cy="228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5486400" y="2289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657600" y="2289175"/>
            <a:ext cx="1828800" cy="228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828800" y="4575175"/>
            <a:ext cx="1828800" cy="228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731520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486400" y="4575175"/>
            <a:ext cx="1828800" cy="228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65760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1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b="1" smtClean="0"/>
              <a:t>Nicola Tesla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pic>
        <p:nvPicPr>
          <p:cNvPr id="7171" name="Picture 2" descr="nikola-tesla_3189_0468573285cea0dL"/>
          <p:cNvPicPr>
            <a:picLocks noChangeAspect="1" noChangeArrowheads="1"/>
          </p:cNvPicPr>
          <p:nvPr/>
        </p:nvPicPr>
        <p:blipFill>
          <a:blip r:embed="rId3" cstate="print"/>
          <a:srcRect r="1111" b="4065"/>
          <a:stretch>
            <a:fillRect/>
          </a:stretch>
        </p:blipFill>
        <p:spPr bwMode="auto">
          <a:xfrm>
            <a:off x="685800" y="1066800"/>
            <a:ext cx="804545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315200" y="3175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486400" y="3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657600" y="3175"/>
            <a:ext cx="1828800" cy="22860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50000">
                <a:srgbClr val="990033"/>
              </a:gs>
              <a:gs pos="100000">
                <a:srgbClr val="CC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2289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828800" y="2289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315200" y="2289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5486400" y="2289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657600" y="2289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828800" y="4575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731520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486400" y="4575175"/>
            <a:ext cx="1828800" cy="2286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657600" y="4575175"/>
            <a:ext cx="1828800" cy="2286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37</Words>
  <Application>Microsoft Office PowerPoint</Application>
  <PresentationFormat>Экран (4:3)</PresentationFormat>
  <Paragraphs>15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Великие ученые</vt:lpstr>
      <vt:lpstr>   Great Scientists   </vt:lpstr>
      <vt:lpstr>Презентация PowerPoint</vt:lpstr>
      <vt:lpstr>Michael Faraday </vt:lpstr>
      <vt:lpstr> Alexander Graham Bell </vt:lpstr>
      <vt:lpstr>Benjamin Franklin </vt:lpstr>
      <vt:lpstr>Nicola Tesla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Scientists</dc:title>
  <dc:creator>Венера Узбековна</dc:creator>
  <cp:lastModifiedBy>Венера Узбековна</cp:lastModifiedBy>
  <cp:revision>6</cp:revision>
  <dcterms:modified xsi:type="dcterms:W3CDTF">2015-02-07T18:03:35Z</dcterms:modified>
</cp:coreProperties>
</file>