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57" r:id="rId2"/>
    <p:sldId id="256" r:id="rId3"/>
    <p:sldId id="354" r:id="rId4"/>
    <p:sldId id="355" r:id="rId5"/>
    <p:sldId id="3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89" autoAdjust="0"/>
  </p:normalViewPr>
  <p:slideViewPr>
    <p:cSldViewPr>
      <p:cViewPr varScale="1">
        <p:scale>
          <a:sx n="70" d="100"/>
          <a:sy n="70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Работа4(конференция зима)\верхний колонтитул naukograd 201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393785"/>
            <a:ext cx="6116320" cy="31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949280"/>
            <a:ext cx="849694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Helvetica"/>
                <a:ea typeface="Times New Roman"/>
                <a:cs typeface="Times New Roman"/>
              </a:rPr>
              <a:t>Вторая Всероссийская научно-методическая конференция, 10 ноября 2014 - 10 февраля 2015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7741285" algn="ctr"/>
              </a:tabLst>
            </a:pPr>
            <a:r>
              <a:rPr lang="ru-RU" sz="1400" b="1" dirty="0">
                <a:solidFill>
                  <a:srgbClr val="0070C0"/>
                </a:solidFill>
                <a:latin typeface="Helvetica"/>
                <a:ea typeface="Times New Roman"/>
                <a:cs typeface="Times New Roman"/>
              </a:rPr>
              <a:t>"Педагогическая технология и мастерство учителя"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068960"/>
            <a:ext cx="6102424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</a:rPr>
              <a:t>Горячих Ольга Алексеевна</a:t>
            </a:r>
          </a:p>
          <a:p>
            <a:r>
              <a:rPr lang="ru-RU" b="1" dirty="0">
                <a:solidFill>
                  <a:srgbClr val="0070C0"/>
                </a:solidFill>
              </a:rPr>
              <a:t>учитель начальных классов,  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завуч </a:t>
            </a:r>
            <a:r>
              <a:rPr lang="ru-RU" b="1" dirty="0">
                <a:solidFill>
                  <a:srgbClr val="0070C0"/>
                </a:solidFill>
              </a:rPr>
              <a:t>по общеобразовательным дисциплинам</a:t>
            </a:r>
          </a:p>
          <a:p>
            <a:r>
              <a:rPr lang="ru-RU" b="1" dirty="0">
                <a:solidFill>
                  <a:srgbClr val="0070C0"/>
                </a:solidFill>
              </a:rPr>
              <a:t>Белорецкая средняя общеобразовательная компьютерная школа филиал Частного общеобразовательного учреждения «Уральский региональный экспериментальный учебно-научный комплекс»</a:t>
            </a:r>
          </a:p>
          <a:p>
            <a:r>
              <a:rPr lang="ru-RU" b="1" dirty="0">
                <a:solidFill>
                  <a:srgbClr val="0070C0"/>
                </a:solidFill>
              </a:rPr>
              <a:t>г. Белорецк Республики Башкортостан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8478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chemeClr val="accent2">
                    <a:lumMod val="75000"/>
                  </a:schemeClr>
                </a:solidFill>
              </a:rPr>
              <a:t>Интеллектуальная игра для учащихся среднего и старшего школьного возраста «Огородный пентагон»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34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7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Аналогичное название носит тренировочный спортивный снаряд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боксеров.</a:t>
            </a:r>
            <a:endParaRPr lang="ru-RU" sz="5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Они часто используются в кинематографии и мультипликации. 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мультфильмах распространена сцена подскальзывания героя на кожуре этих плодов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</a:rPr>
              <a:t>БАНАН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бана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6424" y="1554163"/>
            <a:ext cx="4523551" cy="4525962"/>
          </a:xfr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19856">
            <a:off x="184787" y="1020134"/>
            <a:ext cx="5867400" cy="522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GAME OVER </a:t>
            </a:r>
            <a:r>
              <a:rPr lang="en-US" sz="6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71440" y="5771382"/>
            <a:ext cx="8572560" cy="1086618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BetinaScriptC" pitchFamily="2" charset="0"/>
              </a:rPr>
              <a:t>О.А.ГОРЯЧИХ</a:t>
            </a:r>
            <a:r>
              <a:rPr lang="ru-RU" sz="4400" b="1" i="1" dirty="0" smtClean="0">
                <a:solidFill>
                  <a:srgbClr val="C00000"/>
                </a:solidFill>
                <a:latin typeface="BetinaScriptC" pitchFamily="2" charset="0"/>
              </a:rPr>
              <a:t> </a:t>
            </a:r>
            <a:endParaRPr lang="ru-RU" sz="4400" b="1" i="1" dirty="0">
              <a:solidFill>
                <a:srgbClr val="C00000"/>
              </a:solidFill>
              <a:latin typeface="BetinaScriptC" pitchFamily="2" charset="0"/>
            </a:endParaRPr>
          </a:p>
        </p:txBody>
      </p:sp>
      <p:pic>
        <p:nvPicPr>
          <p:cNvPr id="6" name="Рисунок 5" descr="оля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455" b="3455"/>
          <a:stretch>
            <a:fillRect/>
          </a:stretch>
        </p:blipFill>
        <p:spPr>
          <a:xfrm>
            <a:off x="3347864" y="1772816"/>
            <a:ext cx="5029200" cy="3657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ГРУША</a:t>
            </a:r>
            <a:endParaRPr lang="ru-RU" sz="5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груш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487407"/>
            <a:ext cx="5143536" cy="478348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Американские индейцы растирали эту ягоду в пасту и смешивали с сушеным мясом, чтобы продлить срок его хранения; эта знаменитая смесь называлась «пеммикан».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Зрелость ягоды определяется методом бросания на твердую поверхность. Спелая она подпрыгивает наподобие баскетбольного мяча.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Развесистая … (эта ягода) - идиоматическое выражение, обозначающее неправдоподобные вымыслы, ложные стереотипы, искажённые представления, вздорные и нелепые выдумки.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Первые европейские поселенцы называли её «журавлиная ягода»,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так как раскрытые цветки на стеблях напоминали им шею и голову журавля. В 17 веке Новой Англии её иногда называли «медвежья ягода», так как люди часто видели, что медведи поедали эту ягоду.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Эту ягоду всегда любили на Руси, из неё готовится чудесный прохладительный напиток – морс.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КЛЮКВА</a:t>
            </a:r>
            <a:endParaRPr lang="ru-RU" sz="4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клюкв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Этот овощ появился в Индии более 6 тысяч лет назад. Плоды диких разновидностей этой овощной культуры мелкие и несъедобные из-за содержания горьких веществ — кукурбитацинов.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нескольких городах России и ближнего Зарубежья этой овощной культуре даже установлены памятники.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«ОГОРОДНЫЙ» ПЕНТАГОН</a:t>
            </a:r>
            <a:endParaRPr lang="ru-RU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SCF37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Название этого растения на санскрите созвучно с именем легендарного индийского раджи, который имел шестьдесят тысяч детей, и связано с многосемянностью данного плода.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Пикули, корнишоны, зеленцы – это подразделение овоща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 длине (возрасту) при консервировании.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Любой малыш скажет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ответ к этой загадке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«Без окон без дверей полна горница людей».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ОГУРЕЦ</a:t>
            </a:r>
            <a:endParaRPr lang="ru-RU" sz="6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огурец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Содержимое 5" descr="огурец 1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92514" y="1600200"/>
            <a:ext cx="3454771" cy="4724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Этот  субтропический листопадный фикус предположительно — самое древнее культурное растение.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Воины Александра Македонского брали с собой сушеные плоды этого дерева, после боя эти маленькие природные сокровища возвращали им энергию и бодрость.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Были на Руси у этого растения и такие названия — смоковница, смоква, винная ягода, смирнская ягода.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Первой одеждой Евы после изгнания из рая,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как известно, был лист этого дерева.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Ешьте его смело и не бойтесь, этот низкокалорийный сладкий плод, вопреки названию, 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не перейдет в жир!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ИНЖИР</a:t>
            </a:r>
            <a:endParaRPr lang="ru-RU" sz="6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инжир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5657" y="1554163"/>
            <a:ext cx="7085086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ПРАВИЛА ИГРЫ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u="sng" dirty="0" smtClean="0">
                <a:solidFill>
                  <a:schemeClr val="tx1"/>
                </a:solidFill>
              </a:rPr>
              <a:t>Интеллектуальная игра «ПЕНТАГОН»</a:t>
            </a: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 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Каждый этап ИГРЫ представляет собой вопрос по теме игры и пять подсказок к нему (отсюда и такое интересное название).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Впрочем, давайте обо всём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 порядку.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Этот овощ входит основным компонентом в эльзасское блюдо «шукрут», в котором этот овощ тушится в белом вине с колбасой, ветчиной и сосисками, и подается на стол в огромной кастрюле.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 в Древнем Египте это был десерт после обеда.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этом овоще в максимально большом количестве содержится витамин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что весьма способствует заживлению язвы желудка.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названии одной знаменитой книги этот овощ встречается вместе с царственными особами.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Скромная луговая травка, называемая в народе «кислица» на самом деле называется заячьей...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Согласно известной легенде, родители находят своих детей именно в ней.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КАПУСТА</a:t>
            </a:r>
            <a:endParaRPr lang="ru-RU" sz="6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капуста 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6855" y="1554163"/>
            <a:ext cx="5502689" cy="452596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Эта древнейшая плодовая культура имела большое распространение ещё в первобытном обществе;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уже тогда люди пользовались её целебными пищевыми свойствами, сейчас она в диком виде не встречается.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Это красивое могучее дерево с серебристыми листочками, отвечающее за мистическую связь неба и земли, олицетворяет мудрость, зрелость и благородство.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Сырые плоды этого дерева очень горькие, именно поэтому едят их только консервированными.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Согласно древней христианской легенде это дерево первым поклонилось младенцу-Христу после его рождения.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Именно поэтому оно особо почитается христианами.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ПРАВИЛА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1) В игре «Пентагон» используется принцип подсказки и снижения очков.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2) Ответ может даваться после каждого сообщения-подсказки.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3) Если ответ дан правильно, засчитываются очки уровня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(5, 4, 3, 2, 1 - всего их пять –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 числу подсказок).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4) Если ответ неверен, </a:t>
            </a:r>
            <a:r>
              <a:rPr lang="ru-RU" b="1" u="sng" dirty="0" smtClean="0">
                <a:solidFill>
                  <a:schemeClr val="tx1"/>
                </a:solidFill>
              </a:rPr>
              <a:t>отнимается одно очко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Ветвь этого дерева является символом мира, перемирия.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 голубь, несущий в клюве ветвь, изображён на эмблеме Всемирного конгресса сторонников мира.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ОЛИВА</a:t>
            </a:r>
            <a:endParaRPr lang="ru-RU" sz="6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олив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Первые упоминания об этой культуре относят к VII веку до нашей эры. Спустя, приблизительно пять веков, она была завезена на территорию современной России. Короче, так давно было это, что никому точно неизвестно когда.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«… пальто» – так называли сыщиков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дореволюционной России, потому что они носили одежду соответствующего цвета.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Известные миру законы наследования признаков «Законы Менделя» были открыты в результате исследований, проведённых на этой овощной культуре в 1856—1863 годах австрийским ученым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Грегором Менделем.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Великобритании даже было придумано наказание детей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 помощью этой овощной культуры.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одной из знаменитых сказок Андерсена принцесса доказала свое знатное происхождение, пройдя испытание на этой овощной культуре.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ГОРОХ</a:t>
            </a:r>
            <a:endParaRPr lang="ru-RU" sz="6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горох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8099" y="1554163"/>
            <a:ext cx="6800202" cy="4525962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Самые ранние известные ссылки указывают, что этот овощ являлся важной частью ежедневной диеты многих египтян, также египетские рукописи этого периода включают 800 лекарственных препаратов,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22 из которых изготавливались на его основе.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Древнем Риме этот овощ  входил в рацион легионеров. Воспитанники гладиаторских школ употребляли его несколько раз в день - считалось, что он умножал храбрость и рождал презрение к смерти.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ПРАВИЛА ИГРЫ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3800" b="1" dirty="0" smtClean="0">
                <a:solidFill>
                  <a:schemeClr val="tx1"/>
                </a:solidFill>
              </a:rPr>
              <a:t>5) За правильный ответ очки присуждаются только единожды </a:t>
            </a:r>
            <a:br>
              <a:rPr lang="ru-RU" sz="3800" b="1" dirty="0" smtClean="0">
                <a:solidFill>
                  <a:schemeClr val="tx1"/>
                </a:solidFill>
              </a:rPr>
            </a:br>
            <a:r>
              <a:rPr lang="ru-RU" sz="3800" b="1" dirty="0" smtClean="0">
                <a:solidFill>
                  <a:schemeClr val="tx1"/>
                </a:solidFill>
              </a:rPr>
              <a:t>и соответствуют тому уровню, </a:t>
            </a:r>
            <a:br>
              <a:rPr lang="ru-RU" sz="3800" b="1" dirty="0" smtClean="0">
                <a:solidFill>
                  <a:schemeClr val="tx1"/>
                </a:solidFill>
              </a:rPr>
            </a:br>
            <a:r>
              <a:rPr lang="ru-RU" sz="3800" b="1" dirty="0" smtClean="0">
                <a:solidFill>
                  <a:schemeClr val="tx1"/>
                </a:solidFill>
              </a:rPr>
              <a:t>на котором игрок дал впервые правильный ответ.</a:t>
            </a:r>
            <a:br>
              <a:rPr lang="ru-RU" sz="3800" b="1" dirty="0" smtClean="0">
                <a:solidFill>
                  <a:schemeClr val="tx1"/>
                </a:solidFill>
              </a:rPr>
            </a:br>
            <a:r>
              <a:rPr lang="ru-RU" sz="3800" b="1" dirty="0" smtClean="0">
                <a:solidFill>
                  <a:schemeClr val="tx1"/>
                </a:solidFill>
              </a:rPr>
              <a:t>6) Если после правильного ответа </a:t>
            </a:r>
            <a:br>
              <a:rPr lang="ru-RU" sz="3800" b="1" dirty="0" smtClean="0">
                <a:solidFill>
                  <a:schemeClr val="tx1"/>
                </a:solidFill>
              </a:rPr>
            </a:br>
            <a:r>
              <a:rPr lang="ru-RU" sz="3800" b="1" dirty="0" smtClean="0">
                <a:solidFill>
                  <a:schemeClr val="tx1"/>
                </a:solidFill>
              </a:rPr>
              <a:t>на вопрос игрок случайно даёт неправильный ответ, он вновь лишается одного очка.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ЖЕЛАЕМ ВСЕМ УДАЧНОЙ ИГРЫ!!!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Этот овощ  лежит в основе испанской кухни, а среди известнейших любителей этого продукта – король Хуан Карлос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 и Папа Римский Бенедикт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XVI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Испанский город Лас-Педроньерос  признан мировой столицей этого овоща.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Иногда травянистое растение «черемша» называют дикой разновидностью этой овощной культуры.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европейских народов и славян этот овощ — средство, защищающее от вампиров.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ЧЕСНОК</a:t>
            </a:r>
            <a:endParaRPr lang="ru-RU" sz="6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чеснок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654732"/>
            <a:ext cx="6858048" cy="4606322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Когда в Третьей Пунической войне римляне одолели карфагенян, от знаменитого африканского  государства осталось пуническое (оно же карфагенское) яблоко: так римляне называли этот плод.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мусульман всего мира особой популярностью пользуется «наршараб», эта густая, почти черная с красноватым отливом, кисло-сладкая жидкость, используется как приправа к различным рыбным и мясным блюдам.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Персефоне, богине земледелия, семена этого плода предложил Аид. Поддавшись искушению этого красивого плода, она взяла несколько и тем самым обрекла себя на проведение стольких месяцев в году в подземном царстве Аида.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Сок из этих плодов является визитной карточкой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Азербайджана.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Такое же название носит и ювелирный камень,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цвет которого варьируется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от бесцветного до черного.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Но наибольшей популярностью пользуются камни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кроваво-красного цвета.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</a:rPr>
              <a:t>ГРАНАТ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гранат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5425" y="1554163"/>
            <a:ext cx="6785550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7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 </a:t>
            </a:r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XVII </a:t>
            </a:r>
            <a: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веке вместо этого названия в России употреблялось слово «дуля», заимствованное из польского языка.</a:t>
            </a:r>
            <a:endParaRPr lang="ru-RU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Кроме привычного для нас цвета эти овощи могут быть синие,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зеленые и белые.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США практикуется интересное увлечение: метание этих овощей на расстояние. К участникам предъявляются следующие требования: запрещено использование пороха; масса плода не должна превышать 4 кг. Текущий рекорд составляет 1351 м.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Киргизы в бутылях  из этого овоща хранят знаменитый кумыс – </a:t>
            </a:r>
          </a:p>
          <a:p>
            <a:pPr lvl="0"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подобной посуде он совсем не портится.</a:t>
            </a:r>
          </a:p>
          <a:p>
            <a:pPr algn="ctr">
              <a:buNone/>
            </a:pP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1534-м году мореплаватель Жак Картье сообщил о том, что нашел «огромные арбузы».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По-английски это звучало «помпионс», что потом превратилось в «пампкинс».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Ни один «Хэллоуин»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не обходится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без этого овоща.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ТЫКВА</a:t>
            </a:r>
            <a:endParaRPr lang="ru-RU" sz="6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тыква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4495" y="1554163"/>
            <a:ext cx="7687409" cy="4525962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Этот прекрасный дар природы, единственное растение, которое изучает целая наука – ампелография.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 питательности - содержанию различных веществ (кроме жира) –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сок, полученный из его плодов,  равен молоку.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Несколько раз в человеческой истории, эта культура оказывалась на краю гибели во время древних массовых войн, но популяция постоянно восстанавливалась. Можно привести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пример великого завоевателя Тамерлана, который во время своих военных походов, всегда сжигал участки земли, на которых росли эти растения.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Это растение является символом Армении, так как согласно библейской легенде, Ной, выйдя из ковчега, находившегося на горе Арарат, посадил именно его.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7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Среди множества названий сортов этого плодового растения есть европейская страна, английская фамилия, священник, высшая награда полководца в Древнем  Риме.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Сабза, кишмиш, изюм – так мы называем сушеные плоды этого растения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ВИНОГРАД</a:t>
            </a:r>
            <a:endParaRPr lang="ru-RU" sz="6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виноград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7414" y="1554163"/>
            <a:ext cx="4661571" cy="4525962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Его родина - Древняя Персия, где он начал возделываться более двух тысячелетий назад, потом быстро распространился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средиземноморских странах и стал завоевывать популярность и на севере. Первое упоминание об этом растении в России относится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 середине XVIII века.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Этот овощ - чемпион среди зеленых растений по содержанию йода, который благотворно влияет на обмен веществ в человеческом организме.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Его называют «королем зелени». Его используют в легких супах, гарнирах, соусах и салатах, а также как приправу к мясу или рыбе.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Морячок Попай — персонаж мультфильма, приобретал выручающую его во всех критических ситуациях сверхъестественную силу после съедания банки этого овоща.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la-Latn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Spinacea oleracea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 — однолетнее травянистое растение из семейства амарантовых.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</a:rPr>
              <a:t>ШПИНАТ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4e22ce8c17f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97625" y="1643051"/>
            <a:ext cx="3445747" cy="4693726"/>
          </a:xfrm>
        </p:spPr>
      </p:pic>
      <p:pic>
        <p:nvPicPr>
          <p:cNvPr id="7" name="Содержимое 6" descr="spinach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Напитки из плодов этого дерева широко представлены в национальных кухнях народов мира. Так, например, немецкий напиток киршвассер и португальская жинжинья вырабатываются из этих плодов.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Употребление около 20 этих терпких плодов в день способно снизить воспалительные процессы и головную боль.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7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CCCР древесина этих деревьев в большом количестве шла на изготовление мерных линеек, потому что они не деформируются.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Один из хитов группы «Комбинация» 90-х годов воспевает модель отечественного автопрома такого цвета.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Декоративный вид этого дерева является символом японской культуры.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Саду из этих деревьев посвящается всемирно известная пьеса А.П.Чехова.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ВИШНЯ</a:t>
            </a:r>
            <a:endParaRPr lang="ru-RU" sz="6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вишня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5950" y="1769269"/>
            <a:ext cx="5524500" cy="4095750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 точки зрения ботаники, это чистой воды фрукт, точнее – ягода. Хотя в 1893 году он был официально объявлен овощем Верховным Судом США.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Название этого овоща в переводе с итальянского означает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«золотое яблоко»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последнюю неделю августа в испанском городе Буньол  проходит ежегодный фестиваль этого овоща, который включает в себя битву этими овощами.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Это овощ является основным компонентом знаменитого испанского холодного супа — гаспачо.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сказке Джанни Родари этот отрицательный овощной персонаж называли Синьор …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ПОМИДОР</a:t>
            </a:r>
            <a:endParaRPr lang="ru-RU" sz="6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помидор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7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tx1"/>
                </a:solidFill>
              </a:rPr>
              <a:t>Это краткая форма женского имени Агриппина.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Эта культура наряду с бобами и тыквой  считалась одной из Трех Сестер, порожденных Матерью-Землей, и  входила в основу традиционного рациона индейцев племени Ирокезов.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 занимаемой посевной площади это растение находится на втором месте в мире, уступая только пшенице.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Именно эта культура служит сырьем для знаменитого американского виски - Бурбо́на.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Кулинарные возможности этой культуры просто огромны, знаменитая каша </a:t>
            </a:r>
            <a:r>
              <a:rPr lang="ru-RU" sz="4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мамалыга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готовится из муки, полученной из зерен этого растения.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Ни один современный кинотеатр не обходится без воздушных зёрен этого растения - «попкорна».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КУКУРУЗА</a:t>
            </a:r>
            <a:endParaRPr lang="ru-RU" sz="6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5ddbc80121b03651a807a12a6df6343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3427" y="1554163"/>
            <a:ext cx="6769546" cy="4525962"/>
          </a:xfr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Современное слово, обозначающее плод этого растения,  на арабском означает “палец”.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Это крупнейшее травянистое растение, не имеющее твердого ствола, хотя стебель такой травы иногда достигает 10 метров в высоту, и 40 сантиметров в диаметре.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 плоды его  — это по сути ягоды.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7-й студийный альбом группы 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Deep Purple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 2003 года носит название этих плодов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Эти плоды почти в полтора раза питательней картошки, а в сушеных содержится в пять раз больше калорий, чем  в сырых.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ГОРОДНЫЙ» ПЕНТАГОН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ОГОРОДНЫЙ» ПЕНТАГОН</Template>
  <TotalTime>45</TotalTime>
  <Words>1696</Words>
  <Application>Microsoft Office PowerPoint</Application>
  <PresentationFormat>Экран (4:3)</PresentationFormat>
  <Paragraphs>229</Paragraphs>
  <Slides>102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102</vt:i4>
      </vt:variant>
    </vt:vector>
  </HeadingPairs>
  <TitlesOfParts>
    <vt:vector size="103" baseType="lpstr">
      <vt:lpstr>ОГОРОДНЫЙ» ПЕНТАГОН</vt:lpstr>
      <vt:lpstr>Презентация PowerPoint</vt:lpstr>
      <vt:lpstr>«ОГОРОДНЫЙ» ПЕНТАГОН</vt:lpstr>
      <vt:lpstr>ПРАВИЛА ИГРЫ</vt:lpstr>
      <vt:lpstr>ПРАВИЛА ИГРЫ</vt:lpstr>
      <vt:lpstr>ПРАВИЛА ИГРЫ</vt:lpstr>
      <vt:lpstr>1</vt:lpstr>
      <vt:lpstr>2</vt:lpstr>
      <vt:lpstr>3</vt:lpstr>
      <vt:lpstr>4</vt:lpstr>
      <vt:lpstr>5</vt:lpstr>
      <vt:lpstr>ГРУША</vt:lpstr>
      <vt:lpstr>1</vt:lpstr>
      <vt:lpstr>2</vt:lpstr>
      <vt:lpstr>3</vt:lpstr>
      <vt:lpstr>4</vt:lpstr>
      <vt:lpstr>5</vt:lpstr>
      <vt:lpstr>КЛЮКВА</vt:lpstr>
      <vt:lpstr>1</vt:lpstr>
      <vt:lpstr>2</vt:lpstr>
      <vt:lpstr>3</vt:lpstr>
      <vt:lpstr>4</vt:lpstr>
      <vt:lpstr>5</vt:lpstr>
      <vt:lpstr>ОГУРЕЦ</vt:lpstr>
      <vt:lpstr>1</vt:lpstr>
      <vt:lpstr>2</vt:lpstr>
      <vt:lpstr>3</vt:lpstr>
      <vt:lpstr>4</vt:lpstr>
      <vt:lpstr>5</vt:lpstr>
      <vt:lpstr>ИНЖИР</vt:lpstr>
      <vt:lpstr>1</vt:lpstr>
      <vt:lpstr>2</vt:lpstr>
      <vt:lpstr>3</vt:lpstr>
      <vt:lpstr>4</vt:lpstr>
      <vt:lpstr>5</vt:lpstr>
      <vt:lpstr>КАПУСТА</vt:lpstr>
      <vt:lpstr>1</vt:lpstr>
      <vt:lpstr>2</vt:lpstr>
      <vt:lpstr>3</vt:lpstr>
      <vt:lpstr>4</vt:lpstr>
      <vt:lpstr>5</vt:lpstr>
      <vt:lpstr>ОЛИВА</vt:lpstr>
      <vt:lpstr>1</vt:lpstr>
      <vt:lpstr>2</vt:lpstr>
      <vt:lpstr>3</vt:lpstr>
      <vt:lpstr>4</vt:lpstr>
      <vt:lpstr>5</vt:lpstr>
      <vt:lpstr>ГОРОХ</vt:lpstr>
      <vt:lpstr>1</vt:lpstr>
      <vt:lpstr>2</vt:lpstr>
      <vt:lpstr>3</vt:lpstr>
      <vt:lpstr>4</vt:lpstr>
      <vt:lpstr>5</vt:lpstr>
      <vt:lpstr>ЧЕСНОК</vt:lpstr>
      <vt:lpstr>1</vt:lpstr>
      <vt:lpstr>2</vt:lpstr>
      <vt:lpstr>3</vt:lpstr>
      <vt:lpstr>4</vt:lpstr>
      <vt:lpstr>5</vt:lpstr>
      <vt:lpstr>ГРАНАТ</vt:lpstr>
      <vt:lpstr>1</vt:lpstr>
      <vt:lpstr>2</vt:lpstr>
      <vt:lpstr>3</vt:lpstr>
      <vt:lpstr>4</vt:lpstr>
      <vt:lpstr>5</vt:lpstr>
      <vt:lpstr>ТЫКВА</vt:lpstr>
      <vt:lpstr>1</vt:lpstr>
      <vt:lpstr>2</vt:lpstr>
      <vt:lpstr>3</vt:lpstr>
      <vt:lpstr>4</vt:lpstr>
      <vt:lpstr>5</vt:lpstr>
      <vt:lpstr>ВИНОГРАД</vt:lpstr>
      <vt:lpstr>1</vt:lpstr>
      <vt:lpstr>2</vt:lpstr>
      <vt:lpstr>3</vt:lpstr>
      <vt:lpstr>4</vt:lpstr>
      <vt:lpstr>5</vt:lpstr>
      <vt:lpstr>ШПИНАТ</vt:lpstr>
      <vt:lpstr>1</vt:lpstr>
      <vt:lpstr>2</vt:lpstr>
      <vt:lpstr>3</vt:lpstr>
      <vt:lpstr>4</vt:lpstr>
      <vt:lpstr>5</vt:lpstr>
      <vt:lpstr>ВИШНЯ</vt:lpstr>
      <vt:lpstr>1</vt:lpstr>
      <vt:lpstr>2</vt:lpstr>
      <vt:lpstr>3</vt:lpstr>
      <vt:lpstr>4</vt:lpstr>
      <vt:lpstr>5</vt:lpstr>
      <vt:lpstr>ПОМИДОР</vt:lpstr>
      <vt:lpstr>1</vt:lpstr>
      <vt:lpstr>2</vt:lpstr>
      <vt:lpstr>3</vt:lpstr>
      <vt:lpstr>4</vt:lpstr>
      <vt:lpstr>5</vt:lpstr>
      <vt:lpstr>КУКУРУЗА</vt:lpstr>
      <vt:lpstr>1</vt:lpstr>
      <vt:lpstr>2</vt:lpstr>
      <vt:lpstr>3</vt:lpstr>
      <vt:lpstr>4</vt:lpstr>
      <vt:lpstr>5</vt:lpstr>
      <vt:lpstr>БАНАН</vt:lpstr>
      <vt:lpstr>GAME OVER 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«ОГОРОДНЫЙ» ПЕНТАГОН</dc:title>
  <dc:creator>Олег</dc:creator>
  <cp:lastModifiedBy>Венера Узбековна</cp:lastModifiedBy>
  <cp:revision>2</cp:revision>
  <dcterms:created xsi:type="dcterms:W3CDTF">2015-02-02T10:57:11Z</dcterms:created>
  <dcterms:modified xsi:type="dcterms:W3CDTF">2015-02-06T19:23:10Z</dcterms:modified>
</cp:coreProperties>
</file>