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72" r:id="rId2"/>
    <p:sldId id="256" r:id="rId3"/>
    <p:sldId id="258" r:id="rId4"/>
    <p:sldId id="260" r:id="rId5"/>
    <p:sldId id="267" r:id="rId6"/>
    <p:sldId id="263" r:id="rId7"/>
    <p:sldId id="265" r:id="rId8"/>
    <p:sldId id="261" r:id="rId9"/>
    <p:sldId id="268" r:id="rId10"/>
    <p:sldId id="257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5F37-71B2-4157-91DA-252F473B9E84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C996-A704-4531-8869-2284A738F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54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C5DA-B87A-448F-9236-47209B9BCEC4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164F-AC0A-438D-8A15-33CE4D980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52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5A1C-AA10-49FB-B90F-521AD2C7EC25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DC4C-37F5-4104-904E-61847C219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9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0DBB-40D0-41E2-A69E-8477BCDD32C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5753-C6E1-47A2-BE8B-CAEBF0320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07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107A-2D8E-430A-B7AD-230C42CEB7B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71CC-B8E9-40D0-A5E8-F2F50254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9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1FFA-C942-4914-9994-C9B66F77069F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CB4D-3E3A-4B43-8C0B-B1044E4E9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0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CEDC-E744-49C6-B8F1-58E20189D82B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2129-00B8-4CB7-93BA-4B676C2F3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1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94EE-76C4-4B61-A044-75A6E663442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5E2C-3DBA-4A73-B968-1B8B36DAB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59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17E8-88E0-4867-BC0C-11201A092BBC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BA62-01F5-4E48-8690-DBCDC8CD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5C95-9D5B-4649-A9F5-075C8221A46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D945-7FEF-4514-B84F-D480C05A4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8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ED1C-47A2-4AB6-A7FB-968BFCA8EE0F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D825-0413-4E2E-A2C1-6C4BACD2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9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29862E-5EBA-4E5F-A89B-356AF1EB7DE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43A3F-BFC7-4650-9FE7-08760923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Работа4(конференция зима)\верхний колонтитул naukograd 2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32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Вторая Всероссийская научно-методическая конференция, 10 ноября 2014 - 10 февраля 2015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"Педагогическая технология и мастерство учителя"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63888" y="3249270"/>
            <a:ext cx="4968552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Достовалова Светлана Николаевна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 дополнительного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образовательное учреждение дополнительного образования для детей «Центр детского (юношеского) технического творчества»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г.Кыштым Челябинской области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4045" y="1318791"/>
            <a:ext cx="68359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73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32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ЕТОДИЧЕСКАЯ РАЗРАБОТКА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7350" algn="l"/>
              </a:tabLst>
            </a:pPr>
            <a:r>
              <a:rPr kumimoji="0" lang="ru-RU" sz="32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«АНГЛИЙСКОЕ ЧАЕПИТИЕ»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43063" y="1285875"/>
            <a:ext cx="6000750" cy="5572125"/>
          </a:xfrm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13477">
            <a:off x="80963" y="822325"/>
            <a:ext cx="3546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94238" y="1357313"/>
            <a:ext cx="4449762" cy="5278437"/>
          </a:xfrm>
        </p:spPr>
      </p:pic>
      <p:sp>
        <p:nvSpPr>
          <p:cNvPr id="6" name="Прямоугольник 5"/>
          <p:cNvSpPr/>
          <p:nvPr/>
        </p:nvSpPr>
        <p:spPr>
          <a:xfrm>
            <a:off x="-428660" y="0"/>
            <a:ext cx="678661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Приятного чаепития !</a:t>
            </a:r>
            <a:endParaRPr lang="ru-RU" sz="8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6744">
            <a:off x="642910" y="1928802"/>
            <a:ext cx="7851648" cy="112872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8000" dirty="0" smtClean="0"/>
              <a:t>Английское чаепитие</a:t>
            </a:r>
            <a:endParaRPr lang="ru-RU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8" r="4678"/>
          <a:stretch>
            <a:fillRect/>
          </a:stretch>
        </p:blipFill>
        <p:spPr bwMode="auto">
          <a:xfrm>
            <a:off x="4572000" y="2925763"/>
            <a:ext cx="433228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35718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4813" y="2357438"/>
            <a:ext cx="3857625" cy="3357562"/>
          </a:xfr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357313"/>
            <a:ext cx="12223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71500"/>
            <a:ext cx="12477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357313"/>
            <a:ext cx="12477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43313"/>
            <a:ext cx="12350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72000"/>
            <a:ext cx="11112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86375"/>
            <a:ext cx="1123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500688"/>
            <a:ext cx="10382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382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858000"/>
            <a:ext cx="7854950" cy="46038"/>
          </a:xfrm>
        </p:spPr>
        <p:txBody>
          <a:bodyPr>
            <a:normAutofit fontScale="25000" lnSpcReduction="20000"/>
          </a:bodyPr>
          <a:lstStyle/>
          <a:p>
            <a:pPr marR="0">
              <a:lnSpc>
                <a:spcPct val="80000"/>
              </a:lnSpc>
            </a:pPr>
            <a:endParaRPr lang="ru-RU" sz="7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00125"/>
            <a:ext cx="27146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72000"/>
            <a:ext cx="40798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57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573851">
            <a:off x="1579563" y="925513"/>
            <a:ext cx="2359025" cy="3094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37147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42938"/>
            <a:ext cx="26765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2149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FF0000"/>
                </a:solidFill>
                <a:latin typeface="Monotype Corsiva" pitchFamily="66" charset="0"/>
              </a:rPr>
              <a:t>Приготовление  английского чая: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43125"/>
            <a:ext cx="2743200" cy="4105275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800" b="1" i="1" smtClean="0">
                <a:solidFill>
                  <a:srgbClr val="7030A0"/>
                </a:solidFill>
              </a:rPr>
              <a:t>На один литр кипятка берут 30-35 грамм сухого чая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800" b="1" i="1" smtClean="0">
                <a:solidFill>
                  <a:srgbClr val="7030A0"/>
                </a:solidFill>
              </a:rPr>
              <a:t>Заварочный чайник должен быть сухим и прогретым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800" b="1" i="1" smtClean="0">
                <a:solidFill>
                  <a:srgbClr val="7030A0"/>
                </a:solidFill>
              </a:rPr>
              <a:t>Чай обязательно заливают кипящей водой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7650" y="1898650"/>
          <a:ext cx="6108702" cy="3060700"/>
        </p:xfrm>
        <a:graphic>
          <a:graphicData uri="http://schemas.openxmlformats.org/drawingml/2006/table">
            <a:tbl>
              <a:tblPr/>
              <a:tblGrid>
                <a:gridCol w="6108702"/>
              </a:tblGrid>
              <a:tr h="3060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651" marR="30416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14438"/>
            <a:ext cx="488473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7643812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56013" cy="4389438"/>
          </a:xfrm>
        </p:spPr>
      </p:pic>
      <p:pic>
        <p:nvPicPr>
          <p:cNvPr id="5" name="Содержимое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33575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14500"/>
            <a:ext cx="33575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928688"/>
            <a:ext cx="33575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0723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ec56893b3a36585b91649addd8f8bf3db19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80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Английское чаепитие</vt:lpstr>
      <vt:lpstr>Слайд 3</vt:lpstr>
      <vt:lpstr>Слайд 4</vt:lpstr>
      <vt:lpstr>Слайд 5</vt:lpstr>
      <vt:lpstr>Приготовление  английского чая: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Английское чаепитие</dc:title>
  <dc:creator>master</dc:creator>
  <cp:lastModifiedBy>ПК</cp:lastModifiedBy>
  <cp:revision>14</cp:revision>
  <dcterms:modified xsi:type="dcterms:W3CDTF">2015-02-19T05:48:36Z</dcterms:modified>
</cp:coreProperties>
</file>