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2852936"/>
            <a:ext cx="5847184" cy="2448272"/>
          </a:xfrm>
        </p:spPr>
        <p:txBody>
          <a:bodyPr/>
          <a:lstStyle/>
          <a:p>
            <a:pPr algn="l"/>
            <a:r>
              <a:rPr lang="ru-RU" sz="1800" dirty="0"/>
              <a:t>Демидова Елена Михайловна</a:t>
            </a:r>
          </a:p>
          <a:p>
            <a:pPr algn="l"/>
            <a:r>
              <a:rPr lang="ru-RU" sz="1800" dirty="0"/>
              <a:t>преподаватель истории</a:t>
            </a:r>
          </a:p>
          <a:p>
            <a:pPr algn="l"/>
            <a:r>
              <a:rPr lang="ru-RU" sz="1800" dirty="0"/>
              <a:t>Областное государственное бюджетное </a:t>
            </a:r>
            <a:r>
              <a:rPr lang="ru-RU" sz="1800" dirty="0" smtClean="0"/>
              <a:t>образовательное </a:t>
            </a:r>
            <a:r>
              <a:rPr lang="ru-RU" sz="1800" dirty="0"/>
              <a:t>учреждение среднего профессионального образования «Киренский профессионально-педагогический колледж»</a:t>
            </a:r>
          </a:p>
          <a:p>
            <a:pPr algn="l"/>
            <a:r>
              <a:rPr lang="ru-RU" sz="1800" dirty="0"/>
              <a:t>г. Киренск Иркутской области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273" y="1340768"/>
            <a:ext cx="8305800" cy="850028"/>
          </a:xfrm>
        </p:spPr>
        <p:txBody>
          <a:bodyPr/>
          <a:lstStyle/>
          <a:p>
            <a:r>
              <a:rPr lang="ru-RU" dirty="0" smtClean="0"/>
              <a:t>Экскурсия в Городской парк</a:t>
            </a:r>
            <a:endParaRPr lang="ru-RU" dirty="0"/>
          </a:p>
        </p:txBody>
      </p:sp>
      <p:pic>
        <p:nvPicPr>
          <p:cNvPr id="1026" name="Рисунок 1" descr="C:\Работа4(фестиваль зима)\верхний колонтитул naukograd 20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4031"/>
            <a:ext cx="61150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5517231"/>
            <a:ext cx="867645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4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1" name="Picture 3" descr="D:\фотографии\ЗАПИСАТЬ\открытие памятника\IMG_20140614_10490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90" y="285728"/>
            <a:ext cx="3589760" cy="47863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572000" y="507207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Памятника погибшим пилотам экипажа вертолета МИ-8Т №24410 и спасателям северного ПСО.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5716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Траурный митинг в честь открытия памятника</a:t>
            </a:r>
            <a:endParaRPr lang="ru-RU" sz="24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Елена\Desktop\IMG_20140614_10142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1214422"/>
            <a:ext cx="3071834" cy="2450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Елена\Desktop\IMG_20140614_10135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3786190"/>
            <a:ext cx="3448056" cy="2586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800" dirty="0" smtClean="0"/>
          </a:p>
          <a:p>
            <a:pPr algn="ctr"/>
            <a:endParaRPr lang="ru-RU" sz="4800" dirty="0" smtClean="0"/>
          </a:p>
          <a:p>
            <a:pPr algn="ct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Панорама города Киренска </a:t>
            </a:r>
            <a:endParaRPr lang="ru-RU" dirty="0"/>
          </a:p>
        </p:txBody>
      </p:sp>
      <p:pic>
        <p:nvPicPr>
          <p:cNvPr id="4" name="Содержимое 3" descr="&amp;Fcy;&amp;ocy;&amp;tcy;&amp;ocy;&amp;gcy;&amp;rcy;&amp;acy;&amp;fcy;&amp;icy;&amp;icy; &amp;Kcy;&amp;icy;&amp;rcy;&amp;iecy;&amp;ncy;&amp;scy;&amp;kcy;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916832"/>
            <a:ext cx="6448800" cy="36484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Макет острога</a:t>
            </a:r>
            <a:endParaRPr lang="ru-RU" dirty="0"/>
          </a:p>
        </p:txBody>
      </p:sp>
      <p:pic>
        <p:nvPicPr>
          <p:cNvPr id="4" name="Содержимое 3" descr="http://www.pribaikal.ru/typo3temp/pics/cdab5bdc1f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7643866" cy="4857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Памятник-камень в честь основания города</a:t>
            </a:r>
            <a:endParaRPr lang="ru-RU" dirty="0"/>
          </a:p>
        </p:txBody>
      </p:sp>
      <p:pic>
        <p:nvPicPr>
          <p:cNvPr id="4" name="Содержимое 3" descr="D:\фотографии\для диплома\Место основания города (2)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08" y="1500174"/>
            <a:ext cx="4572032" cy="4714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Троице-Сергиев монастырь и его основатель иеромонах </a:t>
            </a:r>
            <a:r>
              <a:rPr lang="ru-RU" dirty="0" err="1" smtClean="0"/>
              <a:t>Гермоген</a:t>
            </a:r>
            <a:endParaRPr lang="ru-RU" dirty="0"/>
          </a:p>
        </p:txBody>
      </p:sp>
      <p:pic>
        <p:nvPicPr>
          <p:cNvPr id="4" name="Содержимое 3" descr="&amp;Ucy;&amp;scy;&amp;tcy;&amp;softcy;-&amp;Kcy;&amp;icy;&amp;rcy;&amp;iecy;&amp;ncy;&amp;scy;&amp;kcy;&amp;icy;&amp;jcy; &amp;Scy;&amp;vcy;&amp;yacy;&amp;tcy;&amp;ocy;-&amp;Tcy;&amp;rcy;&amp;ocy;&amp;icy;&amp;tscy;&amp;kcy;&amp;icy;&amp;jcy; &amp;mcy;&amp;ocy;&amp;ncy;&amp;acy;&amp;scy;&amp;tcy;&amp;ycy;&amp;rcy;&amp;softcy;. &amp;KHcy;&amp;rcy;&amp;acy;&amp;mcy;. / &amp;Rcy;&amp;ucy;&amp;scy;&amp;scy;&amp;kcy;&amp;icy;&amp;iecy; &amp;TScy;&amp;iecy;&amp;rcy;&amp;kcy;&amp;vcy;&amp;icy;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1928802"/>
            <a:ext cx="3228975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D:\музейная работа\киренск\images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786058"/>
            <a:ext cx="3333267" cy="3643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http://www.pribaikal.ru/typo3temp/pics/2150e8839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1428736"/>
            <a:ext cx="2724150" cy="3439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Памятники у  входа в парк</a:t>
            </a:r>
            <a:endParaRPr lang="ru-RU" dirty="0"/>
          </a:p>
        </p:txBody>
      </p:sp>
      <p:pic>
        <p:nvPicPr>
          <p:cNvPr id="4" name="Содержимое 3" descr="D:\фотографии\ЗАПИСАТЬ\открытие памятника\IMG_20140614_103845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1428736"/>
            <a:ext cx="750099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:\документы\памятники\SDC12103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500042"/>
            <a:ext cx="3343275" cy="4457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7290" y="152400"/>
            <a:ext cx="7329510" cy="121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D:\документы\памятники\SDC1210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500042"/>
            <a:ext cx="3357586" cy="4500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71472" y="5286388"/>
            <a:ext cx="3429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Памятник Потапову Кириллу </a:t>
            </a:r>
            <a:r>
              <a:rPr lang="ru-RU" sz="2400" dirty="0" err="1" smtClean="0"/>
              <a:t>Мефодьевичу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357826"/>
            <a:ext cx="4286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Памятник революционерам </a:t>
            </a:r>
            <a:r>
              <a:rPr lang="ru-RU" sz="2400" dirty="0" err="1" smtClean="0"/>
              <a:t>М.Л.Галату</a:t>
            </a:r>
            <a:r>
              <a:rPr lang="ru-RU" sz="2400" dirty="0" smtClean="0"/>
              <a:t> и Г.С.Леонову 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:\документы\памятники\SDC12099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500042"/>
            <a:ext cx="3500462" cy="4714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D:\документы\памятники\SDC12097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500042"/>
            <a:ext cx="3524250" cy="4705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28596" y="52883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Памятник летчикам, участвовавшим в освоении Севера.</a:t>
            </a:r>
          </a:p>
          <a:p>
            <a:pPr algn="ctr"/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5357826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Памятник лейтенанту Иванову Александру Михайловичу</a:t>
            </a:r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:\документы\памятники\SDC12096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500042"/>
            <a:ext cx="3571900" cy="47863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D:\документы\памятники\SDC1209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428604"/>
            <a:ext cx="3609975" cy="4810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5288340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Памятник молодым летчикам: Юдаеву А.В. и </a:t>
            </a:r>
            <a:r>
              <a:rPr lang="ru-RU" sz="2400" dirty="0" err="1" smtClean="0"/>
              <a:t>автотехнику</a:t>
            </a:r>
            <a:r>
              <a:rPr lang="ru-RU" sz="2400" dirty="0" smtClean="0"/>
              <a:t>  Захарову А.П.</a:t>
            </a:r>
          </a:p>
          <a:p>
            <a:pPr algn="ctr"/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52883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Памятник Лобареву Д.М., Ершову М.К.,                                                       </a:t>
            </a:r>
            <a:r>
              <a:rPr lang="ru-RU" sz="2400" dirty="0" err="1" smtClean="0"/>
              <a:t>Нечепуренко</a:t>
            </a:r>
            <a:r>
              <a:rPr lang="ru-RU" sz="2400" dirty="0" smtClean="0"/>
              <a:t> В.Н. .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cb79eeb1ead47999588a2119fac6f7447eb1d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136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Экскурсия в Городской парк</vt:lpstr>
      <vt:lpstr>Панорама города Киренска </vt:lpstr>
      <vt:lpstr>Макет острога</vt:lpstr>
      <vt:lpstr>Памятник-камень в честь основания города</vt:lpstr>
      <vt:lpstr>Троице-Сергиев монастырь и его основатель иеромонах Гермоген</vt:lpstr>
      <vt:lpstr>Памятники у  входа в парк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Венера Узбековна</cp:lastModifiedBy>
  <cp:revision>15</cp:revision>
  <dcterms:created xsi:type="dcterms:W3CDTF">2015-01-10T03:12:15Z</dcterms:created>
  <dcterms:modified xsi:type="dcterms:W3CDTF">2015-01-15T15:24:41Z</dcterms:modified>
</cp:coreProperties>
</file>