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0" r:id="rId31"/>
    <p:sldId id="292" r:id="rId32"/>
    <p:sldId id="284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7" autoAdjust="0"/>
  </p:normalViewPr>
  <p:slideViewPr>
    <p:cSldViewPr>
      <p:cViewPr>
        <p:scale>
          <a:sx n="104" d="100"/>
          <a:sy n="104" d="100"/>
        </p:scale>
        <p:origin x="-174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A5CDC1-7D6C-49FD-B88F-CEE690D71D8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55A1F0-347B-4C10-AFE5-12AC3E115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Открытое занятие по внеурочной деятельности в МОУ СОШ </a:t>
            </a:r>
            <a:r>
              <a:rPr lang="ru-RU" sz="3600" dirty="0" err="1" smtClean="0"/>
              <a:t>р.п</a:t>
            </a:r>
            <a:r>
              <a:rPr lang="ru-RU" sz="3600" dirty="0" smtClean="0"/>
              <a:t>. Жадовка МО «</a:t>
            </a:r>
            <a:r>
              <a:rPr lang="ru-RU" sz="3600" dirty="0" err="1" smtClean="0"/>
              <a:t>Барышский</a:t>
            </a:r>
            <a:r>
              <a:rPr lang="ru-RU" sz="3600" dirty="0" smtClean="0"/>
              <a:t> район»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1 классе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Провела занятие учитель иностранного языка</a:t>
            </a:r>
            <a:r>
              <a:rPr lang="ru-RU" sz="3600" dirty="0" smtClean="0"/>
              <a:t>:</a:t>
            </a:r>
            <a:r>
              <a:rPr lang="en-US" sz="3600" dirty="0" smtClean="0"/>
              <a:t> </a:t>
            </a:r>
          </a:p>
          <a:p>
            <a:r>
              <a:rPr lang="ru-RU" sz="3600" b="1" i="1" dirty="0" err="1" smtClean="0"/>
              <a:t>Синягина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>Светлана Александровна</a:t>
            </a:r>
            <a:endParaRPr lang="ru-RU" sz="3600" b="1" i="1" dirty="0"/>
          </a:p>
        </p:txBody>
      </p:sp>
      <p:pic>
        <p:nvPicPr>
          <p:cNvPr id="4" name="Рисунок 3" descr="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09335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85918" y="6072206"/>
            <a:ext cx="6403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Вторая Всероссийская научно-методическая конференция,10 ноября 2014 - 10 февраля 2015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Helvetica"/>
              </a:rPr>
              <a:t>"Педагогическая технология и мастерство учителя"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0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Pictures\08_01_2010_0025963001262948020_roeselien-raimon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188641"/>
            <a:ext cx="52565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589240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19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Pictures\014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60649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37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Pictures\11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530225"/>
            <a:ext cx="7488832" cy="54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13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Pictures\11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19136"/>
            <a:ext cx="7488832" cy="52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96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Pictures\01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790575"/>
            <a:ext cx="7920880" cy="55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32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Pictures\12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28662"/>
            <a:ext cx="7920880" cy="55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923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Pictures\01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548681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831056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Pictures\23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09612"/>
            <a:ext cx="7632848" cy="53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4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Pictures\IMGP473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547664" y="908720"/>
            <a:ext cx="648072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2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Pictures\IMGP468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60649"/>
            <a:ext cx="64087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66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09120"/>
            <a:ext cx="6512511" cy="1143000"/>
          </a:xfrm>
        </p:spPr>
        <p:txBody>
          <a:bodyPr/>
          <a:lstStyle/>
          <a:p>
            <a:r>
              <a:rPr lang="ru-RU" sz="3200" dirty="0" smtClean="0"/>
              <a:t>Учитель иностранного языка МОУ </a:t>
            </a:r>
            <a:r>
              <a:rPr lang="ru-RU" sz="3200" dirty="0" err="1" smtClean="0"/>
              <a:t>ООШс.Красная</a:t>
            </a:r>
            <a:r>
              <a:rPr lang="ru-RU" sz="3200" dirty="0" smtClean="0"/>
              <a:t> Зорька</a:t>
            </a:r>
            <a:r>
              <a:rPr lang="en-US" sz="3200" dirty="0" smtClean="0"/>
              <a:t>  </a:t>
            </a:r>
            <a:r>
              <a:rPr lang="ru-RU" sz="3200" dirty="0" smtClean="0"/>
              <a:t> </a:t>
            </a:r>
            <a:r>
              <a:rPr lang="en-US" sz="3200" dirty="0" smtClean="0"/>
              <a:t>  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836712"/>
            <a:ext cx="6408712" cy="49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7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Pictures\IMGP47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2" y="476672"/>
            <a:ext cx="6624736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64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Pictures\08_01_2010_0928339001262948019_roeselien-raimon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723900"/>
            <a:ext cx="7200799" cy="50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6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Pictures\3988339306_773f82beff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20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Pictures\IMGP468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99592" y="548680"/>
            <a:ext cx="7344816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67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Pictures\parovozik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530225"/>
            <a:ext cx="6984776" cy="52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383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43" y="2967335"/>
            <a:ext cx="84800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are artists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2433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71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en-US" sz="7200" i="1" dirty="0" smtClean="0"/>
              <a:t>The song                                             We are together</a:t>
            </a:r>
            <a:endParaRPr lang="ru-RU" sz="7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C:\Program Files\Microsoft Office\MEDIA\OFFICE14\Bullets\BD14529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21658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428999"/>
            <a:ext cx="338437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2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4187952"/>
          </a:xfrm>
        </p:spPr>
        <p:txBody>
          <a:bodyPr>
            <a:normAutofit/>
          </a:bodyPr>
          <a:lstStyle/>
          <a:p>
            <a:r>
              <a:rPr lang="en-US" sz="6600" i="1" dirty="0" smtClean="0"/>
              <a:t>The  song                                                Christmas</a:t>
            </a:r>
            <a:endParaRPr lang="ru-RU" sz="6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7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your name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96343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25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Clap </a:t>
            </a:r>
            <a:r>
              <a:rPr lang="en-US" sz="6000" dirty="0" err="1" smtClean="0"/>
              <a:t>clap</a:t>
            </a:r>
            <a:r>
              <a:rPr lang="en-US" sz="6000" dirty="0" smtClean="0"/>
              <a:t> your hands 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8229600" cy="12527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Светлана\Pictures\1037741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5" y="3861048"/>
            <a:ext cx="36004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796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7772400" cy="18288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 descr="C:\Users\Светлана\Pictures\parovozik.iz.romashkova.0-03-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85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DSC03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55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Our trip is over.</a:t>
            </a:r>
            <a:endParaRPr lang="ru-RU" sz="5400" dirty="0"/>
          </a:p>
        </p:txBody>
      </p:sp>
      <p:pic>
        <p:nvPicPr>
          <p:cNvPr id="4098" name="Picture 2" descr="C:\Users\Светлана\Pictures\0_5a4ac_15124659_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8407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</p:spPr>
        <p:txBody>
          <a:bodyPr wrap="square" lIns="91440" tIns="45720" rIns="91440" bIns="45720" numCol="1" anchorCtr="0" compatLnSpc="1"/>
          <a:lstStyle/>
          <a:p>
            <a:pPr eaLnBrk="1" hangingPunct="1">
              <a:defRPr/>
            </a:pPr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Do you like the lesson today?</a:t>
            </a:r>
            <a:endParaRPr lang="ru-RU" sz="4400" b="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 flipV="1">
            <a:off x="457200" y="-387350"/>
            <a:ext cx="8229600" cy="714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38916" name="Picture 12" descr="Скачать смешные рожиц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8" y="3536950"/>
            <a:ext cx="2857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4" descr="Анимация задумчивого лиц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500" y="3643313"/>
            <a:ext cx="193516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6" descr="Анимационные картин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688" y="3571875"/>
            <a:ext cx="184308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208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1" cy="5112568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Aa</a:t>
            </a:r>
            <a:r>
              <a:rPr lang="en-US" sz="6000" b="1" dirty="0" smtClean="0"/>
              <a:t>  Bb Cc </a:t>
            </a:r>
            <a:r>
              <a:rPr lang="en-US" sz="6000" b="1" dirty="0" err="1" smtClean="0"/>
              <a:t>Dd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Ee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Ff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Gg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Hh</a:t>
            </a:r>
            <a:r>
              <a:rPr lang="en-US" sz="6000" b="1" dirty="0" smtClean="0"/>
              <a:t> Ii </a:t>
            </a:r>
            <a:r>
              <a:rPr lang="en-US" sz="6000" b="1" dirty="0" err="1" smtClean="0"/>
              <a:t>Jj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Kk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Ll</a:t>
            </a:r>
            <a:r>
              <a:rPr lang="en-US" sz="6000" b="1" dirty="0" smtClean="0"/>
              <a:t> Mm </a:t>
            </a:r>
            <a:r>
              <a:rPr lang="en-US" sz="6000" b="1" dirty="0" err="1" smtClean="0"/>
              <a:t>Nn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Oo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Qq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Rr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Ss</a:t>
            </a:r>
            <a:r>
              <a:rPr lang="ru-RU" sz="6000" b="1" dirty="0" smtClean="0"/>
              <a:t> </a:t>
            </a:r>
            <a:r>
              <a:rPr lang="en-US" sz="6000" b="1" dirty="0" err="1" smtClean="0"/>
              <a:t>Tt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Uu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Vv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Ww</a:t>
            </a:r>
            <a:r>
              <a:rPr lang="en-US" sz="6000" b="1" dirty="0" smtClean="0"/>
              <a:t> Xx </a:t>
            </a:r>
            <a:r>
              <a:rPr lang="en-US" sz="6000" b="1" dirty="0" err="1" smtClean="0"/>
              <a:t>Yy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Zz</a:t>
            </a:r>
            <a:r>
              <a:rPr lang="en-US" sz="6000" b="1" dirty="0" smtClean="0"/>
              <a:t> </a:t>
            </a:r>
            <a:r>
              <a:rPr lang="ru-RU" sz="6000" b="1" dirty="0" smtClean="0"/>
              <a:t>   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parovozik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530225"/>
            <a:ext cx="7560840" cy="52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7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3" cy="5256584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1 2 3 4 5 6 7 8 9 10 11 12</a:t>
            </a:r>
            <a:endParaRPr lang="ru-RU" sz="9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093296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39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parovozik_iz_romashkov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530225"/>
            <a:ext cx="7056784" cy="53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44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 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8876" y="2967335"/>
            <a:ext cx="5726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Zoo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92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Pictures\08_01_2010_0974273001262948019_roeselien-raimon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404664"/>
            <a:ext cx="7776864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42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f285e2dbe2f498c3ae4c940fffbda1ed4d5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152</Words>
  <Application>Microsoft Office PowerPoint</Application>
  <PresentationFormat>Экран (4:3)</PresentationFormat>
  <Paragraphs>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 Открытое занятие по внеурочной деятельности в МОУ СОШ р.п. Жадовка МО «Барышский район»  в 1 классе</vt:lpstr>
      <vt:lpstr>Учитель иностранного языка МОУ ООШс.Красная Зорька       </vt:lpstr>
      <vt:lpstr>  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 </vt:lpstr>
      <vt:lpstr>   </vt:lpstr>
      <vt:lpstr> </vt:lpstr>
      <vt:lpstr> </vt:lpstr>
      <vt:lpstr> </vt:lpstr>
      <vt:lpstr> </vt:lpstr>
      <vt:lpstr> </vt:lpstr>
      <vt:lpstr> </vt:lpstr>
      <vt:lpstr>Слайд 30</vt:lpstr>
      <vt:lpstr>Our trip is over.</vt:lpstr>
      <vt:lpstr>Do you like the lesson today?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Открытое занятие по внеурочной деятельности в МОУ СОШ р.п. Жадовка МО «Барышский район» в 1 классе</dc:title>
  <dc:creator>Светлана</dc:creator>
  <cp:lastModifiedBy>Admin</cp:lastModifiedBy>
  <cp:revision>30</cp:revision>
  <dcterms:created xsi:type="dcterms:W3CDTF">2013-03-17T12:25:39Z</dcterms:created>
  <dcterms:modified xsi:type="dcterms:W3CDTF">2015-02-12T20:06:26Z</dcterms:modified>
</cp:coreProperties>
</file>