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9144000" cy="6858000" type="screen4x3"/>
  <p:notesSz cx="6858000" cy="9144000"/>
  <p:custDataLst>
    <p:tags r:id="rId10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927716D-1248-4A37-969B-F1E9B13F5FFB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90D5F75-6DEB-49A2-AD90-4BF8C1367C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7716D-1248-4A37-969B-F1E9B13F5FFB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D5F75-6DEB-49A2-AD90-4BF8C1367C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7716D-1248-4A37-969B-F1E9B13F5FFB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D5F75-6DEB-49A2-AD90-4BF8C1367C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927716D-1248-4A37-969B-F1E9B13F5FFB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D5F75-6DEB-49A2-AD90-4BF8C1367C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927716D-1248-4A37-969B-F1E9B13F5FFB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90D5F75-6DEB-49A2-AD90-4BF8C1367C44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927716D-1248-4A37-969B-F1E9B13F5FFB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90D5F75-6DEB-49A2-AD90-4BF8C1367C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927716D-1248-4A37-969B-F1E9B13F5FFB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90D5F75-6DEB-49A2-AD90-4BF8C1367C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7716D-1248-4A37-969B-F1E9B13F5FFB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D5F75-6DEB-49A2-AD90-4BF8C1367C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927716D-1248-4A37-969B-F1E9B13F5FFB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90D5F75-6DEB-49A2-AD90-4BF8C1367C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927716D-1248-4A37-969B-F1E9B13F5FFB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90D5F75-6DEB-49A2-AD90-4BF8C1367C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927716D-1248-4A37-969B-F1E9B13F5FFB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90D5F75-6DEB-49A2-AD90-4BF8C1367C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927716D-1248-4A37-969B-F1E9B13F5FFB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90D5F75-6DEB-49A2-AD90-4BF8C1367C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500042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Фото к созданию весенней композиции</a:t>
            </a:r>
            <a:endParaRPr lang="ru-RU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 r="-3462" b="-5801"/>
          <a:stretch/>
        </p:blipFill>
        <p:spPr>
          <a:xfrm>
            <a:off x="2428860" y="2000240"/>
            <a:ext cx="4751847" cy="2718761"/>
          </a:xfrm>
          <a:prstGeom prst="rect">
            <a:avLst/>
          </a:prstGeom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1142976" y="6286520"/>
            <a:ext cx="674415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Helvetica"/>
                <a:ea typeface="Calibri" pitchFamily="34" charset="0"/>
                <a:cs typeface="Times New Roman" pitchFamily="18" charset="0"/>
              </a:rPr>
              <a:t>Вторая Всероссийская научно-методическая конференция,10 ноября 2014 - 10 февраля 2015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Helvetica"/>
                <a:ea typeface="Calibri" pitchFamily="34" charset="0"/>
                <a:cs typeface="Times New Roman" pitchFamily="18" charset="0"/>
              </a:rPr>
              <a:t>"Педагогическая технология и мастерство учителя"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pic>
        <p:nvPicPr>
          <p:cNvPr id="8194" name="Рисунок 0" descr="верхний колонтитул naukograd 201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142852"/>
            <a:ext cx="61150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2285984" y="4786322"/>
            <a:ext cx="4857752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Андрианова Екатерина Михайловна</a:t>
            </a:r>
            <a:endParaRPr kumimoji="0" lang="ru-RU" sz="900" b="1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воспитатель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Муниципальное бюджетное дошкольное образовательное учреждение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детский сад комбинированного вида № 34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г. Мурманск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244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2448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0"/>
            <a:ext cx="9144000" cy="6719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8509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4272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9388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0027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2092436" y="0"/>
            <a:ext cx="495912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7840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67544" y="427259"/>
            <a:ext cx="8136904" cy="6124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9493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2e997ea845801232b52560ef30d938ead786388f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</TotalTime>
  <Words>40</Words>
  <Application>Microsoft Office PowerPoint</Application>
  <PresentationFormat>Экран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Яркая</vt:lpstr>
      <vt:lpstr>Фото к созданию весенней композиции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Фото к созданию весенней композиции</dc:title>
  <dc:creator>1</dc:creator>
  <cp:lastModifiedBy>Admin</cp:lastModifiedBy>
  <cp:revision>4</cp:revision>
  <dcterms:created xsi:type="dcterms:W3CDTF">2015-02-01T19:43:54Z</dcterms:created>
  <dcterms:modified xsi:type="dcterms:W3CDTF">2015-02-09T21:35:32Z</dcterms:modified>
</cp:coreProperties>
</file>