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27716D-1248-4A37-969B-F1E9B13F5FFB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90D5F75-6DEB-49A2-AD90-4BF8C1367C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Фото к созданию весенней композиции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r="-3462" b="-5801"/>
          <a:stretch/>
        </p:blipFill>
        <p:spPr>
          <a:xfrm>
            <a:off x="2428860" y="2000240"/>
            <a:ext cx="4751847" cy="2718761"/>
          </a:xfrm>
          <a:prstGeom prst="rect">
            <a:avLst/>
          </a:prstGeom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42976" y="6286520"/>
            <a:ext cx="674415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Calibri" pitchFamily="34" charset="0"/>
                <a:cs typeface="Times New Roman" pitchFamily="18" charset="0"/>
              </a:rPr>
              <a:t>Вторая Всероссийская научно-методическая конференция,10 ноября 2014 - 10 февраля 2015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Calibri" pitchFamily="34" charset="0"/>
                <a:cs typeface="Times New Roman" pitchFamily="18" charset="0"/>
              </a:rPr>
              <a:t>"Педагогическая технология и мастерство учителя"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pic>
        <p:nvPicPr>
          <p:cNvPr id="8194" name="Рисунок 0" descr="верхний колонтитул naukograd 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42852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85984" y="4786322"/>
            <a:ext cx="485775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Андрианова Екатерина Михайловна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детский сад комбинированного вида № 34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 Мурманск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44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448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71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509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272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388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027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092436" y="0"/>
            <a:ext cx="49591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84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67544" y="427259"/>
            <a:ext cx="8136904" cy="612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49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e997ea845801232b52560ef30d938ead786388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</TotalTime>
  <Words>40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Фото к созданию весенней композиции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 к созданию весенней композиции</dc:title>
  <dc:creator>1</dc:creator>
  <cp:lastModifiedBy>Admin</cp:lastModifiedBy>
  <cp:revision>4</cp:revision>
  <dcterms:created xsi:type="dcterms:W3CDTF">2015-02-01T19:43:54Z</dcterms:created>
  <dcterms:modified xsi:type="dcterms:W3CDTF">2015-02-09T21:35:32Z</dcterms:modified>
</cp:coreProperties>
</file>