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20"/>
  </p:notesMasterIdLst>
  <p:sldIdLst>
    <p:sldId id="256" r:id="rId3"/>
    <p:sldId id="284" r:id="rId4"/>
    <p:sldId id="264" r:id="rId5"/>
    <p:sldId id="285" r:id="rId6"/>
    <p:sldId id="262" r:id="rId7"/>
    <p:sldId id="263" r:id="rId8"/>
    <p:sldId id="265" r:id="rId9"/>
    <p:sldId id="267" r:id="rId10"/>
    <p:sldId id="268" r:id="rId11"/>
    <p:sldId id="269" r:id="rId12"/>
    <p:sldId id="271" r:id="rId13"/>
    <p:sldId id="292" r:id="rId14"/>
    <p:sldId id="293" r:id="rId15"/>
    <p:sldId id="294" r:id="rId16"/>
    <p:sldId id="295" r:id="rId17"/>
    <p:sldId id="296" r:id="rId18"/>
    <p:sldId id="297" r:id="rId19"/>
  </p:sldIdLst>
  <p:sldSz cx="9144000" cy="6858000" type="screen4x3"/>
  <p:notesSz cx="6858000" cy="9144000"/>
  <p:custDataLst>
    <p:tags r:id="rId21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5A2781"/>
    <a:srgbClr val="CC66FF"/>
    <a:srgbClr val="AB0043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0" autoAdjust="0"/>
  </p:normalViewPr>
  <p:slideViewPr>
    <p:cSldViewPr>
      <p:cViewPr varScale="1">
        <p:scale>
          <a:sx n="123" d="100"/>
          <a:sy n="123" d="100"/>
        </p:scale>
        <p:origin x="-12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26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410FA-6994-4797-BC87-C84953E2D4A9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6CD85-3F42-488C-893A-363CFED11D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7739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0B51F-00EF-42B4-82DE-3AB1EB478D57}" type="datetimeFigureOut">
              <a:rPr lang="ru-RU" smtClean="0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32772-B5C4-4BD0-B121-8166F31D28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B5B2D-98C3-42DD-817E-B4B4687934CB}" type="datetimeFigureOut">
              <a:rPr lang="ru-RU" smtClean="0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D214F-2182-4929-8527-8F7F089614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C97B0-AA88-455B-9869-558A0D9B0409}" type="datetimeFigureOut">
              <a:rPr lang="ru-RU" smtClean="0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3182E-B7BC-43C5-A834-6FAB801209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3C805-8E27-4AC1-B7C9-E372C4756054}" type="datetimeFigureOut">
              <a:rPr lang="ru-RU" smtClean="0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97C0F-5819-4E98-AE6E-204D6E1BC3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AF346-DD9B-4D55-A7F6-3C7BB5CE6B25}" type="datetimeFigureOut">
              <a:rPr lang="ru-RU" smtClean="0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B9732-C287-48A4-9CBC-D281AA7BDC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1ACD1-3F2D-4A3B-B194-030D676834CA}" type="datetimeFigureOut">
              <a:rPr lang="ru-RU" smtClean="0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244D9-1352-40EB-B20F-129FFDEF99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55A7D-86AF-47FB-AA90-8364BE85E8FF}" type="datetimeFigureOut">
              <a:rPr lang="ru-RU" smtClean="0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EB7E3-40BC-4AA4-8A78-49C4E660F4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A8828-9FC2-4A50-97F0-27610F9DDDD4}" type="datetimeFigureOut">
              <a:rPr lang="ru-RU" smtClean="0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9F95D-BC18-4C4D-B546-65A1845554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0098A-C19B-4643-BD1B-475B5D08DE47}" type="datetimeFigureOut">
              <a:rPr lang="ru-RU" smtClean="0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52E61-7C57-46B8-B2F5-146A181F75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6ACD1-E219-42B5-BBD5-EEE68B75A964}" type="datetimeFigureOut">
              <a:rPr lang="ru-RU" smtClean="0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A02AC-E314-4B42-A83F-B56CE89F15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54415-6F37-446C-B0AF-AD1068C3BBEE}" type="datetimeFigureOut">
              <a:rPr lang="ru-RU" smtClean="0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C152B-E88F-4D61-9660-5DAB29DA02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tile tx="0" ty="0" sx="88000" sy="95000" flip="none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B653DE-5EC3-4061-8EEF-536655FDF528}" type="datetimeFigureOut">
              <a:rPr lang="ru-RU" smtClean="0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DDD4DB-B172-48AC-8EDC-E73147C711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Tamara\&#1052;&#1086;&#1080;%20&#1076;&#1086;&#1082;&#1091;&#1084;&#1077;&#1085;&#1090;&#1099;\Downloads\zvuki_prirody_-_lesnoy_ruchey.mp3" TargetMode="External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Tamara\&#1052;&#1086;&#1080;%20&#1076;&#1086;&#1082;&#1091;&#1084;&#1077;&#1085;&#1090;&#1099;\Downloads\zvuki_prirody_-_penie_ptits.mp3" TargetMode="External"/><Relationship Id="rId5" Type="http://schemas.openxmlformats.org/officeDocument/2006/relationships/image" Target="../media/image21.png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714356"/>
            <a:ext cx="7286676" cy="2304256"/>
          </a:xfr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Что же происходит весной в природе?</a:t>
            </a:r>
          </a:p>
          <a:p>
            <a:pPr fontAlgn="auto">
              <a:spcAft>
                <a:spcPts val="0"/>
              </a:spcAft>
              <a:defRPr/>
            </a:pPr>
            <a:endParaRPr lang="ru-RU" sz="4800" dirty="0" smtClean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42976" y="2357430"/>
            <a:ext cx="4786346" cy="1200329"/>
          </a:xfrm>
          <a:prstGeom prst="rect">
            <a:avLst/>
          </a:prstGeom>
          <a:solidFill>
            <a:srgbClr val="FFCC99">
              <a:alpha val="36078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Arial Black" panose="020B0A04020102020204" pitchFamily="34" charset="0"/>
              </a:rPr>
              <a:t>Автор: Андрианова  Екатерина Михайловна., воспитатель МДОУ  № 34 г</a:t>
            </a:r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 </a:t>
            </a:r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Мурманск,  </a:t>
            </a:r>
            <a:endParaRPr lang="ru-RU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dirty="0">
                <a:solidFill>
                  <a:srgbClr val="FF0000"/>
                </a:solidFill>
                <a:latin typeface="Arial Black" panose="020B0A04020102020204" pitchFamily="34" charset="0"/>
              </a:rPr>
              <a:t>2015 г</a:t>
            </a:r>
          </a:p>
        </p:txBody>
      </p:sp>
      <p:pic>
        <p:nvPicPr>
          <p:cNvPr id="4" name="Рисунок 3" descr="верхний колонтитул naukograd 2013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14290"/>
            <a:ext cx="6115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5214950"/>
            <a:ext cx="9144000" cy="457200"/>
          </a:xfrm>
          <a:prstGeom prst="rect">
            <a:avLst/>
          </a:prstGeom>
          <a:solidFill>
            <a:srgbClr val="FFCC99">
              <a:alpha val="61176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Вторая Всероссийская научно-методическая конференция,10 ноября 2014 - 10 февраля 2015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"Педагогическая технология и мастерство учителя"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>
                <a:solidFill>
                  <a:srgbClr val="FFFF00"/>
                </a:solidFill>
                <a:latin typeface="Arial Black" pitchFamily="34" charset="0"/>
              </a:rPr>
              <a:t>Дети, а что происходит с деревьями?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>
                <a:latin typeface="Monotype Corsiva" pitchFamily="66" charset="0"/>
              </a:rPr>
              <a:t>На </a:t>
            </a:r>
            <a:r>
              <a:rPr lang="ru-RU" sz="3600" b="1" dirty="0">
                <a:latin typeface="Monotype Corsiva" pitchFamily="66" charset="0"/>
              </a:rPr>
              <a:t>деревьях набухают почки, а потом </a:t>
            </a:r>
            <a:r>
              <a:rPr lang="ru-RU" sz="3600" b="1" dirty="0" smtClean="0">
                <a:latin typeface="Monotype Corsiva" pitchFamily="66" charset="0"/>
              </a:rPr>
              <a:t>…</a:t>
            </a:r>
          </a:p>
          <a:p>
            <a:pPr>
              <a:buNone/>
            </a:pPr>
            <a:r>
              <a:rPr lang="ru-RU" sz="3600" b="1" dirty="0">
                <a:latin typeface="Monotype Corsiva" pitchFamily="66" charset="0"/>
              </a:rPr>
              <a:t> </a:t>
            </a:r>
            <a:r>
              <a:rPr lang="ru-RU" sz="3600" b="1" dirty="0" smtClean="0">
                <a:latin typeface="Monotype Corsiva" pitchFamily="66" charset="0"/>
              </a:rPr>
              <a:t>         появляются          </a:t>
            </a:r>
          </a:p>
          <a:p>
            <a:pPr>
              <a:buNone/>
            </a:pPr>
            <a:r>
              <a:rPr lang="ru-RU" sz="3600" b="1" dirty="0">
                <a:latin typeface="Monotype Corsiva" pitchFamily="66" charset="0"/>
              </a:rPr>
              <a:t> </a:t>
            </a:r>
            <a:r>
              <a:rPr lang="ru-RU" sz="3600" b="1" dirty="0" smtClean="0">
                <a:latin typeface="Monotype Corsiva" pitchFamily="66" charset="0"/>
              </a:rPr>
              <a:t>          листочки</a:t>
            </a:r>
            <a:r>
              <a:rPr lang="ru-RU" sz="3600" b="1" dirty="0">
                <a:latin typeface="Monotype Corsiva" pitchFamily="66" charset="0"/>
              </a:rPr>
              <a:t>.</a:t>
            </a:r>
            <a:endParaRPr lang="ru-RU" sz="3600" b="1" dirty="0" smtClean="0">
              <a:latin typeface="Monotype Corsiva" pitchFamily="66" charset="0"/>
            </a:endParaRPr>
          </a:p>
          <a:p>
            <a:endParaRPr lang="ru-RU" sz="3600" dirty="0"/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4932040" y="1544043"/>
            <a:ext cx="3816424" cy="4621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sz="4800" b="1" dirty="0">
                <a:solidFill>
                  <a:srgbClr val="FFFF00"/>
                </a:solidFill>
                <a:latin typeface="Monotype Corsiva" panose="03010101010201010101" pitchFamily="66" charset="0"/>
              </a:rPr>
              <a:t>А что из земли пробивается?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1557338"/>
            <a:ext cx="4038600" cy="4525962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Зелёная </a:t>
            </a:r>
            <a:r>
              <a:rPr lang="ru-RU" sz="4000" b="1" dirty="0">
                <a:solidFill>
                  <a:srgbClr val="FF0000"/>
                </a:solidFill>
                <a:latin typeface="Monotype Corsiva" pitchFamily="66" charset="0"/>
              </a:rPr>
              <a:t>травка </a:t>
            </a:r>
            <a:endParaRPr lang="ru-RU" sz="40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и </a:t>
            </a:r>
            <a:r>
              <a:rPr lang="ru-RU" sz="4000" b="1" dirty="0">
                <a:solidFill>
                  <a:srgbClr val="FF0000"/>
                </a:solidFill>
                <a:latin typeface="Monotype Corsiva" pitchFamily="66" charset="0"/>
              </a:rPr>
              <a:t>первые </a:t>
            </a:r>
            <a:endParaRPr lang="ru-RU" sz="40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цветочки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мать-и-мачеха.</a:t>
            </a:r>
            <a:endParaRPr lang="ru-RU" sz="4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3347864" y="1340768"/>
            <a:ext cx="563804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s (1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27584" y="548680"/>
            <a:ext cx="3039619" cy="4083543"/>
          </a:xfrm>
        </p:spPr>
      </p:pic>
      <p:pic>
        <p:nvPicPr>
          <p:cNvPr id="6" name="Содержимое 5" descr="images (8).jpg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355976" y="2492896"/>
            <a:ext cx="4231994" cy="2807604"/>
          </a:xfrm>
        </p:spPr>
      </p:pic>
    </p:spTree>
    <p:extLst>
      <p:ext uri="{BB962C8B-B14F-4D97-AF65-F5344CB8AC3E}">
        <p14:creationId xmlns:p14="http://schemas.microsoft.com/office/powerpoint/2010/main" xmlns="" val="2376729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итр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9551" y="692696"/>
            <a:ext cx="3881233" cy="3528392"/>
          </a:xfrm>
        </p:spPr>
      </p:pic>
      <p:pic>
        <p:nvPicPr>
          <p:cNvPr id="4098" name="Picture 2" descr="C:\Documents and Settings\Tamara\Рабочий стол\ВЕСНА\цук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5177" y="2727398"/>
            <a:ext cx="4179123" cy="3149542"/>
          </a:xfrm>
          <a:prstGeom prst="rect">
            <a:avLst/>
          </a:prstGeom>
          <a:noFill/>
        </p:spPr>
      </p:pic>
      <p:pic>
        <p:nvPicPr>
          <p:cNvPr id="5" name="zvuki_prirody_-_lesnoy_ruche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1142976" y="557214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0779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433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у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7158" y="714356"/>
            <a:ext cx="3857652" cy="2982721"/>
          </a:xfrm>
        </p:spPr>
      </p:pic>
      <p:pic>
        <p:nvPicPr>
          <p:cNvPr id="3074" name="Picture 2" descr="C:\Documents and Settings\Tamara\Рабочий стол\ВЕСНА\ми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33858" y="2492896"/>
            <a:ext cx="4611620" cy="3458714"/>
          </a:xfrm>
          <a:prstGeom prst="rect">
            <a:avLst/>
          </a:prstGeom>
          <a:noFill/>
        </p:spPr>
      </p:pic>
      <p:pic>
        <p:nvPicPr>
          <p:cNvPr id="5" name="zvuki_prirody_-_penie_ptit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929058" y="3357562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85826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699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Tamara\Рабочий стол\ВЕСНА\еж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4893" y="823054"/>
            <a:ext cx="7015499" cy="46357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46014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ап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616" y="692696"/>
            <a:ext cx="7488832" cy="5400600"/>
          </a:xfrm>
        </p:spPr>
      </p:pic>
    </p:spTree>
    <p:extLst>
      <p:ext uri="{BB962C8B-B14F-4D97-AF65-F5344CB8AC3E}">
        <p14:creationId xmlns:p14="http://schemas.microsoft.com/office/powerpoint/2010/main" xmlns="" val="2226293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ауп.jpeg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683568" y="836712"/>
            <a:ext cx="7890361" cy="5078397"/>
          </a:xfrm>
        </p:spPr>
      </p:pic>
    </p:spTree>
    <p:extLst>
      <p:ext uri="{BB962C8B-B14F-4D97-AF65-F5344CB8AC3E}">
        <p14:creationId xmlns:p14="http://schemas.microsoft.com/office/powerpoint/2010/main" xmlns="" val="3539193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 rot="5400000">
            <a:off x="2393950" y="4035425"/>
            <a:ext cx="4357688" cy="1588"/>
          </a:xfrm>
          <a:prstGeom prst="line">
            <a:avLst/>
          </a:prstGeom>
          <a:ln>
            <a:prstDash val="lgDash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357158" y="357166"/>
            <a:ext cx="8572560" cy="1214446"/>
          </a:xfrm>
          <a:prstGeom prst="roundRect">
            <a:avLst/>
          </a:prstGeom>
          <a:solidFill>
            <a:srgbClr val="AB0043">
              <a:alpha val="69804"/>
            </a:srgb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5"/>
          <p:cNvSpPr>
            <a:spLocks noGrp="1"/>
          </p:cNvSpPr>
          <p:nvPr>
            <p:ph type="title"/>
          </p:nvPr>
        </p:nvSpPr>
        <p:spPr>
          <a:xfrm>
            <a:off x="785786" y="142852"/>
            <a:ext cx="8143932" cy="1571648"/>
          </a:xfrm>
        </p:spPr>
        <p:txBody>
          <a:bodyPr/>
          <a:lstStyle/>
          <a:p>
            <a:r>
              <a:rPr lang="ru-RU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Какое небо весной? </a:t>
            </a:r>
            <a:endParaRPr lang="ru-RU" sz="4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1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1363650" y="1700808"/>
            <a:ext cx="7332200" cy="410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380156" y="5661248"/>
            <a:ext cx="48480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      красивое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, голубое</a:t>
            </a:r>
          </a:p>
        </p:txBody>
      </p:sp>
    </p:spTree>
    <p:extLst>
      <p:ext uri="{BB962C8B-B14F-4D97-AF65-F5344CB8AC3E}">
        <p14:creationId xmlns:p14="http://schemas.microsoft.com/office/powerpoint/2010/main" xmlns="" val="171521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Что происходит со снегом ?</a:t>
            </a:r>
            <a:endParaRPr lang="ru-RU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1259632" y="1268760"/>
            <a:ext cx="7056784" cy="440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бъект 2"/>
          <p:cNvSpPr>
            <a:spLocks noGrp="1"/>
          </p:cNvSpPr>
          <p:nvPr>
            <p:ph sz="half" idx="2"/>
          </p:nvPr>
        </p:nvSpPr>
        <p:spPr>
          <a:xfrm>
            <a:off x="1115616" y="5805264"/>
            <a:ext cx="7571184" cy="57606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</a:t>
            </a:r>
            <a:r>
              <a:rPr lang="ru-RU" sz="3600" b="1" dirty="0" smtClean="0"/>
              <a:t>ОН ТЕМНЕЕТ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>
                <a:solidFill>
                  <a:srgbClr val="FFFF00"/>
                </a:solidFill>
              </a:rPr>
              <a:t>Во что превращается снег? </a:t>
            </a:r>
            <a:endParaRPr lang="ru-RU" sz="48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971600" y="1268761"/>
            <a:ext cx="7589194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442440" y="5517232"/>
            <a:ext cx="38407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</a:rPr>
              <a:t>в ручейки и лужи</a:t>
            </a:r>
          </a:p>
        </p:txBody>
      </p:sp>
    </p:spTree>
    <p:extLst>
      <p:ext uri="{BB962C8B-B14F-4D97-AF65-F5344CB8AC3E}">
        <p14:creationId xmlns:p14="http://schemas.microsoft.com/office/powerpoint/2010/main" xmlns="" val="12344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251520" y="332656"/>
            <a:ext cx="4531235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4932040" y="2420888"/>
            <a:ext cx="4032448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/>
          <a:lstStyle/>
          <a:p>
            <a:r>
              <a:rPr lang="ru-RU" sz="5400" b="1" dirty="0" smtClean="0">
                <a:latin typeface="Monotype Corsiva" pitchFamily="66" charset="0"/>
              </a:rPr>
              <a:t/>
            </a:r>
            <a:br>
              <a:rPr lang="ru-RU" sz="5400" b="1" dirty="0" smtClean="0">
                <a:latin typeface="Monotype Corsiva" pitchFamily="66" charset="0"/>
              </a:rPr>
            </a:br>
            <a:r>
              <a:rPr lang="ru-RU" sz="5400" b="1" dirty="0" smtClean="0">
                <a:solidFill>
                  <a:srgbClr val="FFFF00"/>
                </a:solidFill>
                <a:latin typeface="Monotype Corsiva" pitchFamily="66" charset="0"/>
              </a:rPr>
              <a:t>А почему он превращается </a:t>
            </a:r>
            <a:br>
              <a:rPr lang="ru-RU" sz="5400" b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5400" b="1" dirty="0" smtClean="0">
                <a:solidFill>
                  <a:srgbClr val="FFFF00"/>
                </a:solidFill>
                <a:latin typeface="Monotype Corsiva" pitchFamily="66" charset="0"/>
              </a:rPr>
              <a:t>в воду?</a:t>
            </a:r>
            <a:r>
              <a:rPr lang="ru-RU" sz="5400" b="1" dirty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5400" b="1" dirty="0">
                <a:solidFill>
                  <a:srgbClr val="FFFF00"/>
                </a:solidFill>
                <a:latin typeface="Monotype Corsiva" pitchFamily="66" charset="0"/>
              </a:rPr>
            </a:br>
            <a:endParaRPr lang="ru-RU" sz="5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50704" cy="4525963"/>
          </a:xfrm>
        </p:spPr>
        <p:txBody>
          <a:bodyPr/>
          <a:lstStyle/>
          <a:p>
            <a:pPr algn="ctr">
              <a:buNone/>
            </a:pPr>
            <a:endParaRPr lang="ru-RU" sz="3600" b="1" dirty="0" smtClean="0">
              <a:latin typeface="Monotype Corsiva" pitchFamily="66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потому 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что солнышко 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пригревает.</a:t>
            </a:r>
          </a:p>
          <a:p>
            <a:endParaRPr lang="ru-RU" dirty="0"/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3639303" y="1844824"/>
            <a:ext cx="5292797" cy="3969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>
                <a:solidFill>
                  <a:srgbClr val="FFFF00"/>
                </a:solidFill>
                <a:latin typeface="Arial Black" pitchFamily="34" charset="0"/>
              </a:rPr>
              <a:t>Кто возвращается к нам из теплых краев?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458616" cy="1252736"/>
          </a:xfrm>
        </p:spPr>
        <p:txBody>
          <a:bodyPr/>
          <a:lstStyle/>
          <a:p>
            <a:pPr algn="just">
              <a:buNone/>
            </a:pPr>
            <a:r>
              <a:rPr lang="ru-RU" sz="6000" b="1" dirty="0" smtClean="0">
                <a:solidFill>
                  <a:srgbClr val="002060"/>
                </a:solidFill>
                <a:latin typeface="Monotype Corsiva" pitchFamily="66" charset="0"/>
              </a:rPr>
              <a:t>Птицы</a:t>
            </a:r>
            <a:endParaRPr lang="ru-RU" sz="6000" b="1" dirty="0">
              <a:solidFill>
                <a:srgbClr val="002060"/>
              </a:solidFill>
              <a:latin typeface="Monotype Corsiva" pitchFamily="66" charset="0"/>
            </a:endParaRPr>
          </a:p>
          <a:p>
            <a:pPr algn="ctr">
              <a:buNone/>
            </a:pPr>
            <a:endParaRPr lang="ru-RU" sz="3200" b="1" dirty="0" smtClean="0">
              <a:latin typeface="Monotype Corsiva" pitchFamily="66" charset="0"/>
            </a:endParaRPr>
          </a:p>
          <a:p>
            <a:pPr algn="ctr">
              <a:buNone/>
            </a:pPr>
            <a:r>
              <a:rPr lang="ru-RU" sz="5400" b="1" dirty="0" smtClean="0">
                <a:latin typeface="Monotype Corsiva" pitchFamily="66" charset="0"/>
              </a:rPr>
              <a:t>        </a:t>
            </a:r>
            <a:endParaRPr lang="ru-RU" sz="3200" b="1" dirty="0">
              <a:latin typeface="Monotype Corsiva" pitchFamily="66" charset="0"/>
            </a:endParaRPr>
          </a:p>
          <a:p>
            <a:endParaRPr lang="ru-RU" dirty="0"/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2915816" y="1611440"/>
            <a:ext cx="5904656" cy="380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>
                <a:solidFill>
                  <a:srgbClr val="FFFF00"/>
                </a:solidFill>
                <a:latin typeface="Monotype Corsiva" panose="03010101010201010101" pitchFamily="66" charset="0"/>
              </a:rPr>
              <a:t>Что они делают весной?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4351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3200" b="1" dirty="0" smtClean="0">
                <a:latin typeface="Monotype Corsiva" pitchFamily="66" charset="0"/>
              </a:rPr>
              <a:t>Вьют гнёзда.</a:t>
            </a:r>
          </a:p>
          <a:p>
            <a:endParaRPr lang="ru-RU" dirty="0"/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2771799" y="1268760"/>
            <a:ext cx="6092091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1547664" y="548680"/>
            <a:ext cx="7032781" cy="5274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bfbbd3d9175f12a4294c7f2dab5c638adaa53"/>
</p:tagLst>
</file>

<file path=ppt/theme/theme1.xml><?xml version="1.0" encoding="utf-8"?>
<a:theme xmlns:a="http://schemas.openxmlformats.org/drawingml/2006/main" name="TS030005343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5685038-218E-4BF6-813F-C288E5D9DA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TS030005343</Template>
  <TotalTime>447</TotalTime>
  <Words>122</Words>
  <Application>Microsoft Office PowerPoint</Application>
  <PresentationFormat>Экран (4:3)</PresentationFormat>
  <Paragraphs>29</Paragraphs>
  <Slides>17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TS030005343</vt:lpstr>
      <vt:lpstr>Слайд 1</vt:lpstr>
      <vt:lpstr>Какое небо весной? </vt:lpstr>
      <vt:lpstr>Что происходит со снегом ?</vt:lpstr>
      <vt:lpstr>Во что превращается снег? </vt:lpstr>
      <vt:lpstr>Слайд 5</vt:lpstr>
      <vt:lpstr> А почему он превращается  в воду? </vt:lpstr>
      <vt:lpstr>Кто возвращается к нам из теплых краев? </vt:lpstr>
      <vt:lpstr>Что они делают весной? </vt:lpstr>
      <vt:lpstr>Слайд 9</vt:lpstr>
      <vt:lpstr>Дети, а что происходит с деревьями?</vt:lpstr>
      <vt:lpstr>А что из земли пробивается? 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Пользователь</dc:creator>
  <cp:lastModifiedBy>Admin</cp:lastModifiedBy>
  <cp:revision>28</cp:revision>
  <dcterms:created xsi:type="dcterms:W3CDTF">2013-03-26T11:26:28Z</dcterms:created>
  <dcterms:modified xsi:type="dcterms:W3CDTF">2015-02-09T21:33:09Z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TC300053439990</vt:lpwstr>
  </property>
</Properties>
</file>