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8" r:id="rId2"/>
    <p:sldId id="269" r:id="rId3"/>
    <p:sldId id="282" r:id="rId4"/>
    <p:sldId id="258" r:id="rId5"/>
    <p:sldId id="271" r:id="rId6"/>
    <p:sldId id="267" r:id="rId7"/>
    <p:sldId id="275" r:id="rId8"/>
    <p:sldId id="276" r:id="rId9"/>
    <p:sldId id="278" r:id="rId10"/>
    <p:sldId id="277" r:id="rId11"/>
    <p:sldId id="279" r:id="rId12"/>
    <p:sldId id="280" r:id="rId13"/>
    <p:sldId id="274" r:id="rId14"/>
    <p:sldId id="284" r:id="rId15"/>
    <p:sldId id="286" r:id="rId16"/>
    <p:sldId id="28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2550" y="-1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E1DEC8-515C-4D0C-A6AB-006DBAE72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465BE9-3E80-433B-9FC0-AD3AA07BD55B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9459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20528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0542EB-F25D-437D-B04A-9A083E13E090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A383F-FE1B-4A3B-A826-BFA7A6BAE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6B6FC-CF02-400B-B8D4-A26933591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4E9CC-FF27-4C7E-9CFA-F073E5B02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86B8F-CDA6-427F-90B4-712C85846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92982-E8B6-44E3-B913-E439DCD88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09415-3A92-45C8-A948-6F3DC2EF3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F46C8-FF25-485A-B501-D45272A1D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A9372-26E3-4750-91BA-5F2552BA2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F13C1-D1A5-49C7-A0B3-704AAB097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FB23E-FA22-441D-B88D-AA934140D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0D51E-1280-4865-A222-E67B97782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8877CC3-0061-4D1E-A3F5-7A3739461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59;&#1056;&#1054;&#1050;&#1048;\&#1087;&#1077;&#1089;&#1085;&#1100;%20&#1086;%20&#1089;&#1086;&#1073;&#1072;&#1082;&#1077;%20&#1088;&#1077;&#1079;&#1085;&#1080;&#1082;&#1086;&#1074;&#1072;.mp3" TargetMode="Externa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User\&#1056;&#1072;&#1073;&#1086;&#1095;&#1080;&#1081;%20&#1089;&#1090;&#1086;&#1083;\&#1059;&#1056;&#1054;&#1050;&#1048;\057.%20&#1057;&#1074;&#1080;&#1088;&#1080;&#1076;&#1086;&#1074;%20-%20&#1055;&#1086;&#1077;&#1090;%20&#1079;&#1080;&#1084;&#1072;,%20&#1072;&#1091;&#1082;&#1072;&#1077;&#1090;.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&#1057;&#1077;&#1088;&#1075;&#1077;&#1081;%20&#1045;&#1089;&#1077;&#1085;&#1080;&#1085;%20-%20&#1055;&#1077;&#1089;&#1085;&#1100;%20&#1086;%20&#1089;&#1086;&#1073;&#1072;&#1082;&#1077;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910" y="1428736"/>
            <a:ext cx="8215370" cy="1285884"/>
          </a:xfrm>
        </p:spPr>
        <p:txBody>
          <a:bodyPr/>
          <a:lstStyle/>
          <a:p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 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ИНТЕГРИРОВАННЫЙ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УРОК ПО ЛИТЕРАТУРЕ И МУЗЫКЕ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«МЫ В ОТВЕТЕ ЗА ТЕХ, КОГО ПРИРУЧИЛИ?»</a:t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8596" y="3143248"/>
            <a:ext cx="8286808" cy="1752600"/>
          </a:xfrm>
        </p:spPr>
        <p:txBody>
          <a:bodyPr/>
          <a:lstStyle/>
          <a:p>
            <a:r>
              <a:rPr lang="ru-RU" sz="2000" b="1" i="1" dirty="0" err="1" smtClean="0">
                <a:solidFill>
                  <a:srgbClr val="002060"/>
                </a:solidFill>
              </a:rPr>
              <a:t>Виденина</a:t>
            </a:r>
            <a:r>
              <a:rPr lang="ru-RU" sz="2000" b="1" i="1" dirty="0" smtClean="0">
                <a:solidFill>
                  <a:srgbClr val="002060"/>
                </a:solidFill>
              </a:rPr>
              <a:t> Ольга Валериановна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учитель русского языка и литературы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b="1" i="1" dirty="0" err="1" smtClean="0">
                <a:solidFill>
                  <a:srgbClr val="002060"/>
                </a:solidFill>
              </a:rPr>
              <a:t>Смотрова</a:t>
            </a:r>
            <a:r>
              <a:rPr lang="ru-RU" sz="2000" b="1" i="1" dirty="0" smtClean="0">
                <a:solidFill>
                  <a:srgbClr val="002060"/>
                </a:solidFill>
              </a:rPr>
              <a:t> Евгения Геннадьевна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учитель музыки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Муниципальное бюджетное образовательное учреждение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гимназия № 7 им. Воронцова В. М.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г. Воронеж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3010" name="Рисунок 0" descr="верхний колонтитул naukograd 20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399480" cy="43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428596" y="6143644"/>
            <a:ext cx="84902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elvetica"/>
                <a:ea typeface="Times New Roman" pitchFamily="18" charset="0"/>
              </a:rPr>
              <a:t>Вторая Всероссийская научно-методическая конференция,10 ноября 2014 - 10 февраля 2015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elvetica"/>
                <a:ea typeface="Times New Roman" pitchFamily="18" charset="0"/>
              </a:rPr>
              <a:t>"Педагогическая технология и мастерство учителя"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4" name="Picture 5" descr="&amp;Scy;&amp;ncy;&amp;iecy;&amp;gcy; &amp;Acy;&amp;ncy;&amp;icy;&amp;mcy;&amp;acy;&amp;tscy;&amp;icy;&amp;yacy;, &amp;acy;&amp;ncy;&amp;icy;&amp;mcy;&amp;acy;&amp;shcy;&amp;kcy;&amp;i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0" descr="i?id=174449762-2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4357688"/>
            <a:ext cx="2663825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3635375" y="620713"/>
            <a:ext cx="2162175" cy="7016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/>
              <a:t>4 группа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1671638" y="5337175"/>
            <a:ext cx="184150" cy="7016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000"/>
          </a:p>
        </p:txBody>
      </p:sp>
      <p:pic>
        <p:nvPicPr>
          <p:cNvPr id="11269" name="Picture 7" descr="&amp;Acy;&amp;ncy;&amp;icy;&amp;mcy;&amp;acy;&amp;shcy;&amp;kcy;&amp;icy; &amp;Scy;&amp;ocy;&amp;bcy;&amp;acy;&amp;kcy;&amp;i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2781300"/>
            <a:ext cx="4857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1" descr="http://payingattentiontothesky.files.wordpress.com/2011/12/godoflov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13"/>
          <p:cNvSpPr txBox="1">
            <a:spLocks noChangeArrowheads="1"/>
          </p:cNvSpPr>
          <p:nvPr/>
        </p:nvSpPr>
        <p:spPr bwMode="auto">
          <a:xfrm>
            <a:off x="0" y="6129338"/>
            <a:ext cx="3546475" cy="7016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5 группа</a:t>
            </a:r>
          </a:p>
        </p:txBody>
      </p:sp>
      <p:pic>
        <p:nvPicPr>
          <p:cNvPr id="11272" name="Picture 16" descr="&amp;Acy;&amp;ncy;&amp;icy;&amp;mcy;&amp;acy;&amp;shcy;&amp;kcy;&amp;icy; &amp;Scy;&amp;ocy;&amp;bcy;&amp;acy;&amp;kcy;&amp;i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2852738"/>
            <a:ext cx="4857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2" name="Picture 5" descr="http://hdw.backgroundswallpapers.info/0006/3d-abstract_widewallpaper_moonlight-night_574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3832225" y="1017588"/>
            <a:ext cx="2162175" cy="7016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/>
              <a:t>6 группа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6" name="Picture 5" descr="http://32.unise.ru/files/news/2013/01/29/news_29012013_576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0" y="188913"/>
            <a:ext cx="31321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/>
              <a:t> 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447675" y="3609975"/>
            <a:ext cx="2162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/>
              <a:t>7 группа</a:t>
            </a:r>
          </a:p>
        </p:txBody>
      </p:sp>
      <p:pic>
        <p:nvPicPr>
          <p:cNvPr id="13319" name="Picture 8" descr="http://32.unise.ru/files/news/2013/01/29/news_29012013_576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376238" y="4760913"/>
            <a:ext cx="2162175" cy="7016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/>
              <a:t>7 группа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0"/>
            <a:ext cx="5715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18421" y="0"/>
            <a:ext cx="621727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«Песнь о собаке»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857232"/>
            <a:ext cx="376558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Анна </a:t>
            </a:r>
          </a:p>
          <a:p>
            <a:pPr algn="ctr">
              <a:defRPr/>
            </a:pPr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Резникова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песнь о собаке резнико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43938" y="5572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0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4" name="Picture 5" descr="http://hdw.backgroundswallpapers.info/0006/3d-abstract_widewallpaper_moonlight-night_574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572125" cy="2967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2082800"/>
            <a:ext cx="3571875" cy="4775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0" y="2949575"/>
            <a:ext cx="5929313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chemeClr val="bg1"/>
                </a:solidFill>
              </a:rPr>
              <a:t>Хозяин сказал, уезжая: «Жди!» - </a:t>
            </a:r>
            <a:br>
              <a:rPr lang="ru-RU" sz="2800">
                <a:solidFill>
                  <a:schemeClr val="bg1"/>
                </a:solidFill>
              </a:rPr>
            </a:br>
            <a:r>
              <a:rPr lang="ru-RU" sz="2800">
                <a:solidFill>
                  <a:schemeClr val="bg1"/>
                </a:solidFill>
              </a:rPr>
              <a:t>И, значит, вернется он. </a:t>
            </a:r>
            <a:br>
              <a:rPr lang="ru-RU" sz="2800">
                <a:solidFill>
                  <a:schemeClr val="bg1"/>
                </a:solidFill>
              </a:rPr>
            </a:br>
            <a:r>
              <a:rPr lang="ru-RU" sz="2800">
                <a:solidFill>
                  <a:schemeClr val="bg1"/>
                </a:solidFill>
              </a:rPr>
              <a:t>Но нету хозяина... Льют дожди, </a:t>
            </a:r>
            <a:br>
              <a:rPr lang="ru-RU" sz="2800">
                <a:solidFill>
                  <a:schemeClr val="bg1"/>
                </a:solidFill>
              </a:rPr>
            </a:br>
            <a:r>
              <a:rPr lang="ru-RU" sz="2800">
                <a:solidFill>
                  <a:schemeClr val="bg1"/>
                </a:solidFill>
              </a:rPr>
              <a:t>И тучи со всех сторон.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chemeClr val="bg1"/>
                </a:solidFill>
              </a:rPr>
              <a:t>Белый Бим, черное ухо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chemeClr val="bg1"/>
                </a:solidFill>
              </a:rPr>
              <a:t>Крапинки на спине.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chemeClr val="bg1"/>
                </a:solidFill>
              </a:rPr>
              <a:t>Если тебе доведется туго,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chemeClr val="bg1"/>
                </a:solidFill>
              </a:rPr>
              <a:t>Ты приходы ко мне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67856" y="142852"/>
            <a:ext cx="347614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Верность</a:t>
            </a:r>
          </a:p>
        </p:txBody>
      </p:sp>
      <p:sp>
        <p:nvSpPr>
          <p:cNvPr id="15369" name="TextBox 10"/>
          <p:cNvSpPr txBox="1">
            <a:spLocks noChangeArrowheads="1"/>
          </p:cNvSpPr>
          <p:nvPr/>
        </p:nvSpPr>
        <p:spPr bwMode="auto">
          <a:xfrm>
            <a:off x="6143625" y="1214438"/>
            <a:ext cx="27400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муз. Я.Дубравина</a:t>
            </a:r>
          </a:p>
          <a:p>
            <a:r>
              <a:rPr lang="ru-RU" sz="2400">
                <a:solidFill>
                  <a:schemeClr val="bg1"/>
                </a:solidFill>
              </a:rPr>
              <a:t>сл. Суслова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Содержимое 3" descr="Собака и человек скеульптура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88"/>
            <a:ext cx="9153525" cy="6856412"/>
          </a:xfrm>
        </p:spPr>
      </p:pic>
      <p:sp>
        <p:nvSpPr>
          <p:cNvPr id="5" name="TextBox 4"/>
          <p:cNvSpPr txBox="1"/>
          <p:nvPr/>
        </p:nvSpPr>
        <p:spPr>
          <a:xfrm>
            <a:off x="214313" y="4929188"/>
            <a:ext cx="8740775" cy="7080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/>
              <a:t>Мы в ответе за тех, кого приручили!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1" name="Содержимое 3" descr="800-151.jpg"/>
          <p:cNvPicPr>
            <a:picLocks noChangeAspect="1"/>
          </p:cNvPicPr>
          <p:nvPr>
            <p:ph type="body"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05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260350"/>
            <a:ext cx="4038600" cy="5865813"/>
          </a:xfrm>
        </p:spPr>
        <p:txBody>
          <a:bodyPr/>
          <a:lstStyle/>
          <a:p>
            <a:pPr>
              <a:buFontTx/>
              <a:buNone/>
            </a:pPr>
            <a:endParaRPr lang="ru-RU" altLang="ru-RU" smtClean="0"/>
          </a:p>
          <a:p>
            <a:pPr>
              <a:buFontTx/>
              <a:buNone/>
            </a:pPr>
            <a:endParaRPr lang="ru-RU" altLang="ru-RU" smtClean="0"/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3327400" y="1263650"/>
            <a:ext cx="405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4192588" y="56086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1643063" y="214313"/>
            <a:ext cx="521493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chemeClr val="bg1"/>
                </a:solidFill>
              </a:rPr>
              <a:t>Поет зима - аукает,</a:t>
            </a:r>
            <a:br>
              <a:rPr lang="ru-RU" sz="2800">
                <a:solidFill>
                  <a:schemeClr val="bg1"/>
                </a:solidFill>
              </a:rPr>
            </a:br>
            <a:r>
              <a:rPr lang="ru-RU" sz="2800">
                <a:solidFill>
                  <a:schemeClr val="bg1"/>
                </a:solidFill>
              </a:rPr>
              <a:t>Мохнатый лес баюкает</a:t>
            </a:r>
            <a:br>
              <a:rPr lang="ru-RU" sz="2800">
                <a:solidFill>
                  <a:schemeClr val="bg1"/>
                </a:solidFill>
              </a:rPr>
            </a:br>
            <a:r>
              <a:rPr lang="ru-RU" sz="2800">
                <a:solidFill>
                  <a:schemeClr val="bg1"/>
                </a:solidFill>
              </a:rPr>
              <a:t>                 Стозвоном сосняка.</a:t>
            </a:r>
            <a:br>
              <a:rPr lang="ru-RU" sz="2800">
                <a:solidFill>
                  <a:schemeClr val="bg1"/>
                </a:solidFill>
              </a:rPr>
            </a:br>
            <a:r>
              <a:rPr lang="ru-RU" sz="2800">
                <a:solidFill>
                  <a:schemeClr val="bg1"/>
                </a:solidFill>
              </a:rPr>
              <a:t>Кругом с тоской глубокою</a:t>
            </a:r>
            <a:br>
              <a:rPr lang="ru-RU" sz="2800">
                <a:solidFill>
                  <a:schemeClr val="bg1"/>
                </a:solidFill>
              </a:rPr>
            </a:br>
            <a:r>
              <a:rPr lang="ru-RU" sz="2800">
                <a:solidFill>
                  <a:schemeClr val="bg1"/>
                </a:solidFill>
              </a:rPr>
              <a:t>Плывут в страну далекую</a:t>
            </a:r>
            <a:br>
              <a:rPr lang="ru-RU" sz="2800">
                <a:solidFill>
                  <a:schemeClr val="bg1"/>
                </a:solidFill>
              </a:rPr>
            </a:br>
            <a:r>
              <a:rPr lang="ru-RU" sz="2800">
                <a:solidFill>
                  <a:schemeClr val="bg1"/>
                </a:solidFill>
              </a:rPr>
              <a:t>                 Седые облака. </a:t>
            </a:r>
          </a:p>
        </p:txBody>
      </p:sp>
      <p:pic>
        <p:nvPicPr>
          <p:cNvPr id="8" name="057. Свиридов - Поет зима, аукает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72500" y="5429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4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179388" y="333375"/>
            <a:ext cx="4316412" cy="579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eaLnBrk="0" hangingPunct="0">
              <a:spcBef>
                <a:spcPts val="700"/>
              </a:spcBef>
              <a:buClr>
                <a:srgbClr val="FF3300"/>
              </a:buClr>
              <a:buFont typeface="Arial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sz="2800">
              <a:solidFill>
                <a:srgbClr val="000000"/>
              </a:solidFill>
            </a:endParaRPr>
          </a:p>
          <a:p>
            <a:pPr marL="339725" indent="-339725" eaLnBrk="0" hangingPunct="0">
              <a:spcBef>
                <a:spcPts val="7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sz="2800">
              <a:solidFill>
                <a:srgbClr val="000000"/>
              </a:solidFill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57188" y="0"/>
            <a:ext cx="8099425" cy="233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000000"/>
                </a:solidFill>
              </a:rPr>
              <a:t> 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000000"/>
                </a:solidFill>
              </a:rPr>
              <a:t> </a:t>
            </a:r>
            <a:r>
              <a:rPr lang="ru-RU" sz="3600" i="1">
                <a:solidFill>
                  <a:srgbClr val="000000"/>
                </a:solidFill>
              </a:rPr>
              <a:t>вокально-инструментальное произведение для солистов, хора и оркестра, посвященное важным историческим событиям.</a:t>
            </a:r>
            <a:r>
              <a:rPr lang="ru-RU" sz="36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Свирид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35488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4643438" y="428625"/>
            <a:ext cx="42370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600">
                <a:solidFill>
                  <a:srgbClr val="FF0000"/>
                </a:solidFill>
              </a:rPr>
              <a:t>Георгий  Свиридов</a:t>
            </a: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4572000" y="1571625"/>
            <a:ext cx="44021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/>
              <a:t>Кантата  </a:t>
            </a:r>
          </a:p>
          <a:p>
            <a:pPr algn="ctr"/>
            <a:r>
              <a:rPr lang="ru-RU" altLang="ru-RU" sz="2400"/>
              <a:t>«Поэма Памяти Есенина»</a:t>
            </a:r>
          </a:p>
          <a:p>
            <a:pPr algn="ctr"/>
            <a:r>
              <a:rPr lang="ru-RU" altLang="ru-RU" sz="2400"/>
              <a:t>«Поет зима, аукает» - 2 часть</a:t>
            </a:r>
          </a:p>
        </p:txBody>
      </p:sp>
      <p:pic>
        <p:nvPicPr>
          <p:cNvPr id="4101" name="Содержимое 3" descr="800-15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8463" y="3357563"/>
            <a:ext cx="46831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endParaRPr lang="ru-RU" altLang="ru-RU" smtClean="0"/>
          </a:p>
          <a:p>
            <a:pPr>
              <a:buFontTx/>
              <a:buNone/>
            </a:pPr>
            <a:endParaRPr lang="ru-RU" altLang="ru-RU" smtClean="0"/>
          </a:p>
          <a:p>
            <a:pPr>
              <a:buFontTx/>
              <a:buNone/>
            </a:pPr>
            <a:endParaRPr lang="ru-RU" altLang="ru-RU" smtClean="0"/>
          </a:p>
          <a:p>
            <a:pPr>
              <a:buFontTx/>
              <a:buNone/>
            </a:pPr>
            <a:endParaRPr lang="ru-RU" altLang="ru-RU" smtClean="0"/>
          </a:p>
        </p:txBody>
      </p:sp>
      <p:sp>
        <p:nvSpPr>
          <p:cNvPr id="5124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 sz="2800" smtClean="0"/>
          </a:p>
        </p:txBody>
      </p:sp>
      <p:pic>
        <p:nvPicPr>
          <p:cNvPr id="5125" name="Picture 8" descr="a916215b259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260350"/>
            <a:ext cx="5184775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1958975" y="568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1958975" y="568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128" name="Text Box 15"/>
          <p:cNvSpPr txBox="1">
            <a:spLocks noChangeArrowheads="1"/>
          </p:cNvSpPr>
          <p:nvPr/>
        </p:nvSpPr>
        <p:spPr bwMode="auto">
          <a:xfrm>
            <a:off x="1958975" y="5608638"/>
            <a:ext cx="4851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Сергей Александрович Есенин ( 1895-1925)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8263"/>
            <a:ext cx="9144000" cy="692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214313" y="12858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3600"/>
          </a:p>
        </p:txBody>
      </p:sp>
      <p:sp>
        <p:nvSpPr>
          <p:cNvPr id="6148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6149" name="Rectangle 1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32363" y="549275"/>
            <a:ext cx="4038600" cy="586581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 smtClean="0"/>
              <a:t>  </a:t>
            </a:r>
          </a:p>
          <a:p>
            <a:pPr>
              <a:buFontTx/>
              <a:buNone/>
            </a:pPr>
            <a:endParaRPr lang="ru-RU" altLang="ru-RU" sz="2800" smtClean="0"/>
          </a:p>
          <a:p>
            <a:pPr>
              <a:buFontTx/>
              <a:buNone/>
            </a:pPr>
            <a:r>
              <a:rPr lang="ru-RU" altLang="ru-RU" sz="2800" smtClean="0"/>
              <a:t> </a:t>
            </a:r>
          </a:p>
          <a:p>
            <a:pPr>
              <a:buFontTx/>
              <a:buNone/>
            </a:pPr>
            <a:r>
              <a:rPr lang="ru-RU" altLang="ru-RU" sz="4800" smtClean="0"/>
              <a:t>Мы в </a:t>
            </a:r>
            <a:r>
              <a:rPr lang="ru-RU" altLang="ru-RU" sz="4800" smtClean="0">
                <a:hlinkClick r:id="rId4" action="ppaction://hlinkfile"/>
              </a:rPr>
              <a:t>ответе</a:t>
            </a:r>
            <a:r>
              <a:rPr lang="ru-RU" altLang="ru-RU" sz="4800" smtClean="0"/>
              <a:t> за тех, кого приручили?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2392363" y="4833938"/>
            <a:ext cx="2162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/>
              <a:t>1 группа</a:t>
            </a:r>
          </a:p>
        </p:txBody>
      </p:sp>
      <p:sp>
        <p:nvSpPr>
          <p:cNvPr id="717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035300" cy="34845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mtClean="0"/>
              <a:t>1 группа</a:t>
            </a:r>
          </a:p>
          <a:p>
            <a:endParaRPr lang="ru-RU" smtClean="0"/>
          </a:p>
        </p:txBody>
      </p:sp>
      <p:pic>
        <p:nvPicPr>
          <p:cNvPr id="7173" name="Picture 12" descr="http://oilpainting2000.com/china/catalog/images/EJ-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3" descr="&amp;Acy;&amp;ncy;&amp;icy;&amp;mcy;&amp;acy;&amp;shcy;&amp;kcy;&amp;icy; &amp;Scy;&amp;ocy;&amp;bcy;&amp;acy;&amp;kcy;&amp;icy;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4652963"/>
            <a:ext cx="9350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4" descr="&amp;Acy;&amp;ncy;&amp;icy;&amp;mcy;&amp;acy;&amp;shcy;&amp;kcy;&amp;icy; &amp;Scy;&amp;ocy;&amp;bcy;&amp;acy;&amp;kcy;&amp;icy;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4005263"/>
            <a:ext cx="71913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5" descr="&amp;Acy;&amp;ncy;&amp;icy;&amp;mcy;&amp;acy;&amp;shcy;&amp;kcy;&amp;icy; &amp;Scy;&amp;ocy;&amp;bcy;&amp;acy;&amp;kcy;&amp;icy;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4581525"/>
            <a:ext cx="7921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6" descr="&amp;Acy;&amp;ncy;&amp;icy;&amp;mcy;&amp;acy;&amp;shcy;&amp;kcy;&amp;icy; &amp;Scy;&amp;ocy;&amp;bcy;&amp;acy;&amp;kcy;&amp;icy;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4149725"/>
            <a:ext cx="935037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7" descr="&amp;Acy;&amp;ncy;&amp;icy;&amp;mcy;&amp;acy;&amp;shcy;&amp;kcy;&amp;icy; &amp;Scy;&amp;ocy;&amp;bcy;&amp;acy;&amp;kcy;&amp;icy;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4149725"/>
            <a:ext cx="8636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8" descr="&amp;Acy;&amp;ncy;&amp;icy;&amp;mcy;&amp;acy;&amp;shcy;&amp;kcy;&amp;icy; &amp;Scy;&amp;ocy;&amp;bcy;&amp;acy;&amp;kcy;&amp;icy;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4652963"/>
            <a:ext cx="936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9" descr="&amp;Acy;&amp;ncy;&amp;icy;&amp;mcy;&amp;acy;&amp;shcy;&amp;kcy;&amp;icy; &amp;Scy;&amp;ocy;&amp;bcy;&amp;acy;&amp;kcy;&amp;icy;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3429000"/>
            <a:ext cx="10826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1" name="Text Box 22"/>
          <p:cNvSpPr txBox="1">
            <a:spLocks noChangeArrowheads="1"/>
          </p:cNvSpPr>
          <p:nvPr/>
        </p:nvSpPr>
        <p:spPr bwMode="auto">
          <a:xfrm>
            <a:off x="950913" y="2168525"/>
            <a:ext cx="2613025" cy="19208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/>
              <a:t>1 группа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997200"/>
            <a:ext cx="2808288" cy="1368425"/>
          </a:xfrm>
          <a:solidFill>
            <a:srgbClr val="FF3300"/>
          </a:solidFill>
        </p:spPr>
        <p:txBody>
          <a:bodyPr/>
          <a:lstStyle/>
          <a:p>
            <a:r>
              <a:rPr lang="ru-RU" smtClean="0"/>
              <a:t>2 группа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  <p:pic>
        <p:nvPicPr>
          <p:cNvPr id="8196" name="Picture 5" descr="&amp;Acy;&amp;ncy;&amp;icy;&amp;mcy;&amp;acy;&amp;shcy;&amp;kcy;&amp;icy; &amp;Scy;&amp;ocy;&amp;bcy;&amp;acy;&amp;kcy;&amp;i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1989138"/>
            <a:ext cx="2592387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&amp;Acy;&amp;ncy;&amp;icy;&amp;mcy;&amp;acy;&amp;shcy;&amp;kcy;&amp;icy; &amp;Scy;&amp;ocy;&amp;bcy;&amp;acy;&amp;kcy;&amp;icy;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5445125"/>
            <a:ext cx="4857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 descr="&amp;Acy;&amp;ncy;&amp;icy;&amp;mcy;&amp;acy;&amp;shcy;&amp;kcy;&amp;icy; &amp;Scy;&amp;ocy;&amp;bcy;&amp;acy;&amp;kcy;&amp;icy;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5445125"/>
            <a:ext cx="4857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1" descr="&amp;Acy;&amp;ncy;&amp;icy;&amp;mcy;&amp;acy;&amp;shcy;&amp;kcy;&amp;icy; &amp;Scy;&amp;ocy;&amp;bcy;&amp;acy;&amp;kcy;&amp;icy;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5445125"/>
            <a:ext cx="4857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3" descr="&amp;Acy;&amp;ncy;&amp;icy;&amp;mcy;&amp;acy;&amp;shcy;&amp;kcy;&amp;icy; &amp;Scy;&amp;ocy;&amp;bcy;&amp;acy;&amp;kcy;&amp;icy;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5229225"/>
            <a:ext cx="4857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5" descr="&amp;Acy;&amp;ncy;&amp;icy;&amp;mcy;&amp;acy;&amp;shcy;&amp;kcy;&amp;icy; &amp;Scy;&amp;ocy;&amp;bcy;&amp;acy;&amp;kcy;&amp;icy;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5013325"/>
            <a:ext cx="4857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7" descr="&amp;Acy;&amp;ncy;&amp;icy;&amp;mcy;&amp;acy;&amp;shcy;&amp;kcy;&amp;icy; &amp;Scy;&amp;ocy;&amp;bcy;&amp;acy;&amp;kcy;&amp;icy;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5445125"/>
            <a:ext cx="4857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9" descr="&amp;Acy;&amp;ncy;&amp;icy;&amp;mcy;&amp;acy;&amp;shcy;&amp;kcy;&amp;icy; &amp;Scy;&amp;ocy;&amp;bcy;&amp;acy;&amp;kcy;&amp;icy;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5445125"/>
            <a:ext cx="4857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20" descr="&amp;Acy;&amp;ncy;&amp;icy;&amp;mcy;&amp;acy;&amp;shcy;&amp;kcy;&amp;icy; &amp;Scy;&amp;ocy;&amp;bcy;&amp;acy;&amp;kcy;&amp;icy;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5445125"/>
            <a:ext cx="4857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20" name="Picture 5" descr="http://static.freepik.com/free-photo/chicken_24675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 flipV="1">
            <a:off x="1527175" y="65088"/>
            <a:ext cx="2162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/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3687763" y="1520825"/>
            <a:ext cx="2162175" cy="7016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/>
              <a:t>3 группа</a:t>
            </a:r>
          </a:p>
        </p:txBody>
      </p:sp>
      <p:pic>
        <p:nvPicPr>
          <p:cNvPr id="9223" name="Picture 11" descr="i?id=1707000-08-16f-7074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0"/>
            <a:ext cx="2627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849</TotalTime>
  <Words>114</Words>
  <Application>Microsoft Office PowerPoint</Application>
  <PresentationFormat>Экран (4:3)</PresentationFormat>
  <Paragraphs>43</Paragraphs>
  <Slides>16</Slides>
  <Notes>13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Arial</vt:lpstr>
      <vt:lpstr>Оформление по умолчанию</vt:lpstr>
      <vt:lpstr>  ИНТЕГРИРОВАННЫЙ УРОК ПО ЛИТЕРАТУРЕ И МУЗЫКЕ  «МЫ В ОТВЕТЕ ЗА ТЕХ, КОГО ПРИРУЧИЛИ?» </vt:lpstr>
      <vt:lpstr>Слайд 2</vt:lpstr>
      <vt:lpstr>Слайд 3</vt:lpstr>
      <vt:lpstr>Слайд 4</vt:lpstr>
      <vt:lpstr>Слайд 5</vt:lpstr>
      <vt:lpstr>Слайд 6</vt:lpstr>
      <vt:lpstr>Слайд 7</vt:lpstr>
      <vt:lpstr>2 группа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NhT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KIRILL</dc:creator>
  <cp:lastModifiedBy>Admin</cp:lastModifiedBy>
  <cp:revision>40</cp:revision>
  <dcterms:created xsi:type="dcterms:W3CDTF">2014-03-11T12:36:34Z</dcterms:created>
  <dcterms:modified xsi:type="dcterms:W3CDTF">2015-02-22T18:18:07Z</dcterms:modified>
</cp:coreProperties>
</file>