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87" r:id="rId3"/>
    <p:sldId id="257" r:id="rId4"/>
    <p:sldId id="258" r:id="rId5"/>
    <p:sldId id="271" r:id="rId6"/>
    <p:sldId id="272" r:id="rId7"/>
    <p:sldId id="260" r:id="rId8"/>
    <p:sldId id="263" r:id="rId9"/>
    <p:sldId id="261" r:id="rId10"/>
    <p:sldId id="262" r:id="rId11"/>
    <p:sldId id="268" r:id="rId12"/>
    <p:sldId id="278" r:id="rId13"/>
    <p:sldId id="282" r:id="rId14"/>
    <p:sldId id="259" r:id="rId15"/>
    <p:sldId id="265" r:id="rId16"/>
    <p:sldId id="264" r:id="rId17"/>
    <p:sldId id="279" r:id="rId18"/>
    <p:sldId id="288" r:id="rId19"/>
    <p:sldId id="280" r:id="rId20"/>
    <p:sldId id="275" r:id="rId21"/>
    <p:sldId id="269" r:id="rId22"/>
    <p:sldId id="281" r:id="rId23"/>
    <p:sldId id="276" r:id="rId24"/>
    <p:sldId id="277" r:id="rId25"/>
    <p:sldId id="266" r:id="rId26"/>
    <p:sldId id="267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СШ" initials="Л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5177D"/>
    <a:srgbClr val="11A6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9C2B3-8635-425A-8A89-7AA6DA2D379B}" type="doc">
      <dgm:prSet loTypeId="urn:microsoft.com/office/officeart/2005/8/layout/cycle2" loCatId="cycle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3FC88DF1-8434-4889-9C8A-20083A6154A9}">
      <dgm:prSet custT="1"/>
      <dgm:spPr/>
      <dgm:t>
        <a:bodyPr/>
        <a:lstStyle/>
        <a:p>
          <a:pPr rtl="0"/>
          <a:r>
            <a:rPr lang="ru-RU" sz="2100" b="1" baseline="0" dirty="0" smtClean="0"/>
            <a:t>Правильность содержания </a:t>
          </a:r>
          <a:r>
            <a:rPr lang="ru-RU" sz="2100" dirty="0" smtClean="0"/>
            <a:t>(соответствие содержания условиям общения)</a:t>
          </a:r>
          <a:endParaRPr lang="ru-RU" sz="2100" dirty="0"/>
        </a:p>
      </dgm:t>
    </dgm:pt>
    <dgm:pt modelId="{52750640-70E1-4543-BF09-367BC546D602}" type="parTrans" cxnId="{72B28767-2EA4-429D-9E0C-EC236C739C7F}">
      <dgm:prSet/>
      <dgm:spPr/>
      <dgm:t>
        <a:bodyPr/>
        <a:lstStyle/>
        <a:p>
          <a:endParaRPr lang="ru-RU"/>
        </a:p>
      </dgm:t>
    </dgm:pt>
    <dgm:pt modelId="{652EB268-5AFB-420D-A0E3-FA8F3CF75895}" type="sibTrans" cxnId="{72B28767-2EA4-429D-9E0C-EC236C739C7F}">
      <dgm:prSet/>
      <dgm:spPr/>
      <dgm:t>
        <a:bodyPr/>
        <a:lstStyle/>
        <a:p>
          <a:endParaRPr lang="ru-RU" dirty="0"/>
        </a:p>
      </dgm:t>
    </dgm:pt>
    <dgm:pt modelId="{C3D53C6C-9601-48BA-9FB2-36F1EAAB1DB6}">
      <dgm:prSet/>
      <dgm:spPr/>
      <dgm:t>
        <a:bodyPr/>
        <a:lstStyle/>
        <a:p>
          <a:pPr rtl="0"/>
          <a:r>
            <a:rPr lang="ru-RU" b="1" dirty="0" smtClean="0"/>
            <a:t>Правильность стиля </a:t>
          </a:r>
          <a:r>
            <a:rPr lang="ru-RU" dirty="0" smtClean="0"/>
            <a:t>(соответствие речевых средств содержанию, жанру и стилю)</a:t>
          </a:r>
          <a:endParaRPr lang="ru-RU" dirty="0"/>
        </a:p>
      </dgm:t>
    </dgm:pt>
    <dgm:pt modelId="{11883233-34C2-4D53-94E3-71682A3A4251}" type="parTrans" cxnId="{5909A6D0-74BC-45D3-9119-678BB0CE967D}">
      <dgm:prSet/>
      <dgm:spPr/>
      <dgm:t>
        <a:bodyPr/>
        <a:lstStyle/>
        <a:p>
          <a:endParaRPr lang="ru-RU"/>
        </a:p>
      </dgm:t>
    </dgm:pt>
    <dgm:pt modelId="{40446955-9F0C-478D-8E0E-DD5EA7148924}" type="sibTrans" cxnId="{5909A6D0-74BC-45D3-9119-678BB0CE967D}">
      <dgm:prSet/>
      <dgm:spPr/>
      <dgm:t>
        <a:bodyPr/>
        <a:lstStyle/>
        <a:p>
          <a:endParaRPr lang="ru-RU" dirty="0"/>
        </a:p>
      </dgm:t>
    </dgm:pt>
    <dgm:pt modelId="{9460A596-FC45-4D0C-A07A-6039BA47E69C}" type="pres">
      <dgm:prSet presAssocID="{C059C2B3-8635-425A-8A89-7AA6DA2D37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2F0C7B-2E1D-4A38-889C-E7749C697C02}" type="pres">
      <dgm:prSet presAssocID="{3FC88DF1-8434-4889-9C8A-20083A6154A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7EAC5-740B-4CC3-BE11-8E021312F294}" type="pres">
      <dgm:prSet presAssocID="{652EB268-5AFB-420D-A0E3-FA8F3CF7589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8D3EF83-F27B-46EE-A6AF-AF30C1CFE557}" type="pres">
      <dgm:prSet presAssocID="{652EB268-5AFB-420D-A0E3-FA8F3CF7589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5612356-D8A1-4D91-A758-CF5CA3C55F2E}" type="pres">
      <dgm:prSet presAssocID="{C3D53C6C-9601-48BA-9FB2-36F1EAAB1DB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F2B3B-B412-469F-B5A4-C67B0CD293D8}" type="pres">
      <dgm:prSet presAssocID="{40446955-9F0C-478D-8E0E-DD5EA714892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994228C-D1FC-43C9-84DF-DAF96434CFE3}" type="pres">
      <dgm:prSet presAssocID="{40446955-9F0C-478D-8E0E-DD5EA7148924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2DAF1AA8-4248-49AD-9F67-BBAFCF50264D}" type="presOf" srcId="{C059C2B3-8635-425A-8A89-7AA6DA2D379B}" destId="{9460A596-FC45-4D0C-A07A-6039BA47E69C}" srcOrd="0" destOrd="0" presId="urn:microsoft.com/office/officeart/2005/8/layout/cycle2"/>
    <dgm:cxn modelId="{15A7787F-F3D4-4685-B4C9-190E5A83C072}" type="presOf" srcId="{40446955-9F0C-478D-8E0E-DD5EA7148924}" destId="{0E5F2B3B-B412-469F-B5A4-C67B0CD293D8}" srcOrd="0" destOrd="0" presId="urn:microsoft.com/office/officeart/2005/8/layout/cycle2"/>
    <dgm:cxn modelId="{A2877DB8-2C82-488C-918C-EED391F2B2B7}" type="presOf" srcId="{C3D53C6C-9601-48BA-9FB2-36F1EAAB1DB6}" destId="{C5612356-D8A1-4D91-A758-CF5CA3C55F2E}" srcOrd="0" destOrd="0" presId="urn:microsoft.com/office/officeart/2005/8/layout/cycle2"/>
    <dgm:cxn modelId="{30E61298-5029-44D4-9803-DF1AB88B077C}" type="presOf" srcId="{40446955-9F0C-478D-8E0E-DD5EA7148924}" destId="{3994228C-D1FC-43C9-84DF-DAF96434CFE3}" srcOrd="1" destOrd="0" presId="urn:microsoft.com/office/officeart/2005/8/layout/cycle2"/>
    <dgm:cxn modelId="{72B28767-2EA4-429D-9E0C-EC236C739C7F}" srcId="{C059C2B3-8635-425A-8A89-7AA6DA2D379B}" destId="{3FC88DF1-8434-4889-9C8A-20083A6154A9}" srcOrd="0" destOrd="0" parTransId="{52750640-70E1-4543-BF09-367BC546D602}" sibTransId="{652EB268-5AFB-420D-A0E3-FA8F3CF75895}"/>
    <dgm:cxn modelId="{14ABCBE1-1610-40CF-AD31-45C6C46CA8B2}" type="presOf" srcId="{652EB268-5AFB-420D-A0E3-FA8F3CF75895}" destId="{F8D3EF83-F27B-46EE-A6AF-AF30C1CFE557}" srcOrd="1" destOrd="0" presId="urn:microsoft.com/office/officeart/2005/8/layout/cycle2"/>
    <dgm:cxn modelId="{7CF23C0E-5AA6-40C6-A49B-DDFC65F1C885}" type="presOf" srcId="{652EB268-5AFB-420D-A0E3-FA8F3CF75895}" destId="{07B7EAC5-740B-4CC3-BE11-8E021312F294}" srcOrd="0" destOrd="0" presId="urn:microsoft.com/office/officeart/2005/8/layout/cycle2"/>
    <dgm:cxn modelId="{5909A6D0-74BC-45D3-9119-678BB0CE967D}" srcId="{C059C2B3-8635-425A-8A89-7AA6DA2D379B}" destId="{C3D53C6C-9601-48BA-9FB2-36F1EAAB1DB6}" srcOrd="1" destOrd="0" parTransId="{11883233-34C2-4D53-94E3-71682A3A4251}" sibTransId="{40446955-9F0C-478D-8E0E-DD5EA7148924}"/>
    <dgm:cxn modelId="{A21E06FD-02C8-466D-B3ED-D79C96FC648A}" type="presOf" srcId="{3FC88DF1-8434-4889-9C8A-20083A6154A9}" destId="{042F0C7B-2E1D-4A38-889C-E7749C697C02}" srcOrd="0" destOrd="0" presId="urn:microsoft.com/office/officeart/2005/8/layout/cycle2"/>
    <dgm:cxn modelId="{F7568E92-2345-4275-B9A5-8A15E07B3153}" type="presParOf" srcId="{9460A596-FC45-4D0C-A07A-6039BA47E69C}" destId="{042F0C7B-2E1D-4A38-889C-E7749C697C02}" srcOrd="0" destOrd="0" presId="urn:microsoft.com/office/officeart/2005/8/layout/cycle2"/>
    <dgm:cxn modelId="{2BC26655-6CC7-4FD6-95F0-409862E519A8}" type="presParOf" srcId="{9460A596-FC45-4D0C-A07A-6039BA47E69C}" destId="{07B7EAC5-740B-4CC3-BE11-8E021312F294}" srcOrd="1" destOrd="0" presId="urn:microsoft.com/office/officeart/2005/8/layout/cycle2"/>
    <dgm:cxn modelId="{18F59912-E682-4FE4-ACC2-C4C34F982376}" type="presParOf" srcId="{07B7EAC5-740B-4CC3-BE11-8E021312F294}" destId="{F8D3EF83-F27B-46EE-A6AF-AF30C1CFE557}" srcOrd="0" destOrd="0" presId="urn:microsoft.com/office/officeart/2005/8/layout/cycle2"/>
    <dgm:cxn modelId="{0940A8AE-5D24-43C7-90A4-4113EABB37E4}" type="presParOf" srcId="{9460A596-FC45-4D0C-A07A-6039BA47E69C}" destId="{C5612356-D8A1-4D91-A758-CF5CA3C55F2E}" srcOrd="2" destOrd="0" presId="urn:microsoft.com/office/officeart/2005/8/layout/cycle2"/>
    <dgm:cxn modelId="{27DD0F4B-2088-481C-89F5-A74CB074B78C}" type="presParOf" srcId="{9460A596-FC45-4D0C-A07A-6039BA47E69C}" destId="{0E5F2B3B-B412-469F-B5A4-C67B0CD293D8}" srcOrd="3" destOrd="0" presId="urn:microsoft.com/office/officeart/2005/8/layout/cycle2"/>
    <dgm:cxn modelId="{E19C4634-E4C0-4752-AC1F-26640C085AAD}" type="presParOf" srcId="{0E5F2B3B-B412-469F-B5A4-C67B0CD293D8}" destId="{3994228C-D1FC-43C9-84DF-DAF96434CFE3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1A12E-0D84-4E74-A7FD-9881BCA942B1}" type="doc">
      <dgm:prSet loTypeId="urn:microsoft.com/office/officeart/2005/8/layout/process1" loCatId="process" qsTypeId="urn:microsoft.com/office/officeart/2005/8/quickstyle/3d9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8BD3C068-7CCE-4969-B5B1-DDB18628C2EE}">
      <dgm:prSet/>
      <dgm:spPr/>
      <dgm:t>
        <a:bodyPr/>
        <a:lstStyle/>
        <a:p>
          <a:pPr rtl="0"/>
          <a:r>
            <a:rPr lang="ru-RU" dirty="0" smtClean="0"/>
            <a:t>«Способы образования слов»</a:t>
          </a:r>
          <a:endParaRPr lang="ru-RU" dirty="0"/>
        </a:p>
      </dgm:t>
    </dgm:pt>
    <dgm:pt modelId="{317EB15F-EE5E-44AB-928C-B29E17E1D16A}" type="parTrans" cxnId="{E4B3C3A4-BB14-45CD-8979-98DA03D51067}">
      <dgm:prSet/>
      <dgm:spPr/>
      <dgm:t>
        <a:bodyPr/>
        <a:lstStyle/>
        <a:p>
          <a:endParaRPr lang="ru-RU"/>
        </a:p>
      </dgm:t>
    </dgm:pt>
    <dgm:pt modelId="{38522497-4A31-40E1-8C76-F16537C8F68C}" type="sibTrans" cxnId="{E4B3C3A4-BB14-45CD-8979-98DA03D51067}">
      <dgm:prSet/>
      <dgm:spPr/>
      <dgm:t>
        <a:bodyPr/>
        <a:lstStyle/>
        <a:p>
          <a:endParaRPr lang="ru-RU"/>
        </a:p>
      </dgm:t>
    </dgm:pt>
    <dgm:pt modelId="{50B77DB9-33C2-46FD-867F-86CE91B68B7F}">
      <dgm:prSet/>
      <dgm:spPr/>
      <dgm:t>
        <a:bodyPr/>
        <a:lstStyle/>
        <a:p>
          <a:pPr rtl="0"/>
          <a:r>
            <a:rPr lang="ru-RU" dirty="0" smtClean="0"/>
            <a:t>«Способ перехода из одной части речи в другую»</a:t>
          </a:r>
          <a:endParaRPr lang="ru-RU" dirty="0"/>
        </a:p>
      </dgm:t>
    </dgm:pt>
    <dgm:pt modelId="{40F6104A-8733-4824-92D6-B6E5F7F03D30}" type="parTrans" cxnId="{B7410DEE-5540-4104-98C2-6452C18FE7D3}">
      <dgm:prSet/>
      <dgm:spPr/>
      <dgm:t>
        <a:bodyPr/>
        <a:lstStyle/>
        <a:p>
          <a:endParaRPr lang="ru-RU"/>
        </a:p>
      </dgm:t>
    </dgm:pt>
    <dgm:pt modelId="{0AD2F78C-526C-408D-9D0E-89DB2D4C5CD5}" type="sibTrans" cxnId="{B7410DEE-5540-4104-98C2-6452C18FE7D3}">
      <dgm:prSet/>
      <dgm:spPr/>
      <dgm:t>
        <a:bodyPr/>
        <a:lstStyle/>
        <a:p>
          <a:endParaRPr lang="ru-RU"/>
        </a:p>
      </dgm:t>
    </dgm:pt>
    <dgm:pt modelId="{CE48C2DC-D761-40E5-BE90-281838E4EBCD}" type="pres">
      <dgm:prSet presAssocID="{84B1A12E-0D84-4E74-A7FD-9881BCA942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4EF18F-DF8F-4168-83FB-D9A8E95D0F8E}" type="pres">
      <dgm:prSet presAssocID="{8BD3C068-7CCE-4969-B5B1-DDB18628C2E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9A251-4A4B-433B-8150-2FDAD185E3AA}" type="pres">
      <dgm:prSet presAssocID="{38522497-4A31-40E1-8C76-F16537C8F68C}" presName="sibTrans" presStyleLbl="sibTrans2D1" presStyleIdx="0" presStyleCnt="1"/>
      <dgm:spPr/>
      <dgm:t>
        <a:bodyPr/>
        <a:lstStyle/>
        <a:p>
          <a:endParaRPr lang="ru-RU"/>
        </a:p>
      </dgm:t>
    </dgm:pt>
    <dgm:pt modelId="{6737981B-9A77-4C4E-B51A-5C8640ABDC28}" type="pres">
      <dgm:prSet presAssocID="{38522497-4A31-40E1-8C76-F16537C8F68C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EA53E2D-BC4C-4E51-8762-16034C18D537}" type="pres">
      <dgm:prSet presAssocID="{50B77DB9-33C2-46FD-867F-86CE91B68B7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B3C3A4-BB14-45CD-8979-98DA03D51067}" srcId="{84B1A12E-0D84-4E74-A7FD-9881BCA942B1}" destId="{8BD3C068-7CCE-4969-B5B1-DDB18628C2EE}" srcOrd="0" destOrd="0" parTransId="{317EB15F-EE5E-44AB-928C-B29E17E1D16A}" sibTransId="{38522497-4A31-40E1-8C76-F16537C8F68C}"/>
    <dgm:cxn modelId="{B7410DEE-5540-4104-98C2-6452C18FE7D3}" srcId="{84B1A12E-0D84-4E74-A7FD-9881BCA942B1}" destId="{50B77DB9-33C2-46FD-867F-86CE91B68B7F}" srcOrd="1" destOrd="0" parTransId="{40F6104A-8733-4824-92D6-B6E5F7F03D30}" sibTransId="{0AD2F78C-526C-408D-9D0E-89DB2D4C5CD5}"/>
    <dgm:cxn modelId="{29A85F8C-21FA-4505-A384-B410E9FE4B16}" type="presOf" srcId="{8BD3C068-7CCE-4969-B5B1-DDB18628C2EE}" destId="{414EF18F-DF8F-4168-83FB-D9A8E95D0F8E}" srcOrd="0" destOrd="0" presId="urn:microsoft.com/office/officeart/2005/8/layout/process1"/>
    <dgm:cxn modelId="{37F41FC0-01CC-41F7-8391-780D2C25871C}" type="presOf" srcId="{38522497-4A31-40E1-8C76-F16537C8F68C}" destId="{6737981B-9A77-4C4E-B51A-5C8640ABDC28}" srcOrd="1" destOrd="0" presId="urn:microsoft.com/office/officeart/2005/8/layout/process1"/>
    <dgm:cxn modelId="{6616DF02-56F9-448C-AB04-29911992F41C}" type="presOf" srcId="{50B77DB9-33C2-46FD-867F-86CE91B68B7F}" destId="{6EA53E2D-BC4C-4E51-8762-16034C18D537}" srcOrd="0" destOrd="0" presId="urn:microsoft.com/office/officeart/2005/8/layout/process1"/>
    <dgm:cxn modelId="{06A9F9E6-1CE5-4DB6-A8A0-B2ACCAE945C4}" type="presOf" srcId="{84B1A12E-0D84-4E74-A7FD-9881BCA942B1}" destId="{CE48C2DC-D761-40E5-BE90-281838E4EBCD}" srcOrd="0" destOrd="0" presId="urn:microsoft.com/office/officeart/2005/8/layout/process1"/>
    <dgm:cxn modelId="{4146B01C-DF1B-4A0A-B075-DE171695CF88}" type="presOf" srcId="{38522497-4A31-40E1-8C76-F16537C8F68C}" destId="{E359A251-4A4B-433B-8150-2FDAD185E3AA}" srcOrd="0" destOrd="0" presId="urn:microsoft.com/office/officeart/2005/8/layout/process1"/>
    <dgm:cxn modelId="{9BC80912-08D1-461F-9EF6-8513E608C236}" type="presParOf" srcId="{CE48C2DC-D761-40E5-BE90-281838E4EBCD}" destId="{414EF18F-DF8F-4168-83FB-D9A8E95D0F8E}" srcOrd="0" destOrd="0" presId="urn:microsoft.com/office/officeart/2005/8/layout/process1"/>
    <dgm:cxn modelId="{F408D771-5A4D-4EBC-8773-ACB478BF3220}" type="presParOf" srcId="{CE48C2DC-D761-40E5-BE90-281838E4EBCD}" destId="{E359A251-4A4B-433B-8150-2FDAD185E3AA}" srcOrd="1" destOrd="0" presId="urn:microsoft.com/office/officeart/2005/8/layout/process1"/>
    <dgm:cxn modelId="{23B400AC-B49C-42DE-98DB-4540D6124565}" type="presParOf" srcId="{E359A251-4A4B-433B-8150-2FDAD185E3AA}" destId="{6737981B-9A77-4C4E-B51A-5C8640ABDC28}" srcOrd="0" destOrd="0" presId="urn:microsoft.com/office/officeart/2005/8/layout/process1"/>
    <dgm:cxn modelId="{59EDE93C-15E9-4ACF-9725-BD640421AB6A}" type="presParOf" srcId="{CE48C2DC-D761-40E5-BE90-281838E4EBCD}" destId="{6EA53E2D-BC4C-4E51-8762-16034C18D537}" srcOrd="2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2FE883-7C65-486C-9040-E8CCEAC4F1F4}" type="doc">
      <dgm:prSet loTypeId="urn:microsoft.com/office/officeart/2005/8/layout/target3" loCatId="relationship" qsTypeId="urn:microsoft.com/office/officeart/2005/8/quickstyle/3d9" qsCatId="3D" csTypeId="urn:microsoft.com/office/officeart/2005/8/colors/accent5_3" csCatId="accent5"/>
      <dgm:spPr/>
      <dgm:t>
        <a:bodyPr/>
        <a:lstStyle/>
        <a:p>
          <a:endParaRPr lang="ru-RU"/>
        </a:p>
      </dgm:t>
    </dgm:pt>
    <dgm:pt modelId="{0A56B6A3-AC81-49AE-805B-18F926B41EA5}">
      <dgm:prSet/>
      <dgm:spPr/>
      <dgm:t>
        <a:bodyPr/>
        <a:lstStyle/>
        <a:p>
          <a:pPr rtl="0"/>
          <a:r>
            <a:rPr lang="ru-RU" dirty="0" smtClean="0"/>
            <a:t>Определите стиль текста и тип речи </a:t>
          </a:r>
          <a:endParaRPr lang="ru-RU" dirty="0"/>
        </a:p>
      </dgm:t>
    </dgm:pt>
    <dgm:pt modelId="{23FA594D-4626-4A0F-8918-854C54AB2F44}" type="parTrans" cxnId="{EF24FF7F-C038-4381-AD2D-77EB5490FCA7}">
      <dgm:prSet/>
      <dgm:spPr/>
      <dgm:t>
        <a:bodyPr/>
        <a:lstStyle/>
        <a:p>
          <a:endParaRPr lang="ru-RU"/>
        </a:p>
      </dgm:t>
    </dgm:pt>
    <dgm:pt modelId="{D5B3567A-B726-4B1E-B57F-920E42B66F07}" type="sibTrans" cxnId="{EF24FF7F-C038-4381-AD2D-77EB5490FCA7}">
      <dgm:prSet/>
      <dgm:spPr/>
      <dgm:t>
        <a:bodyPr/>
        <a:lstStyle/>
        <a:p>
          <a:endParaRPr lang="ru-RU"/>
        </a:p>
      </dgm:t>
    </dgm:pt>
    <dgm:pt modelId="{9EC7613C-622E-4C74-BF88-31BCA3CBBE74}" type="pres">
      <dgm:prSet presAssocID="{ED2FE883-7C65-486C-9040-E8CCEAC4F1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A5AB39-6F93-4D45-B201-E1AA4274B7DC}" type="pres">
      <dgm:prSet presAssocID="{0A56B6A3-AC81-49AE-805B-18F926B41EA5}" presName="circle1" presStyleLbl="node1" presStyleIdx="0" presStyleCnt="1"/>
      <dgm:spPr/>
    </dgm:pt>
    <dgm:pt modelId="{5BCBB917-3A6E-4AE6-95C4-BC8B220FD1E0}" type="pres">
      <dgm:prSet presAssocID="{0A56B6A3-AC81-49AE-805B-18F926B41EA5}" presName="space" presStyleCnt="0"/>
      <dgm:spPr/>
    </dgm:pt>
    <dgm:pt modelId="{FBD0063D-51AA-4602-8996-B461536D2498}" type="pres">
      <dgm:prSet presAssocID="{0A56B6A3-AC81-49AE-805B-18F926B41EA5}" presName="rect1" presStyleLbl="alignAcc1" presStyleIdx="0" presStyleCnt="1"/>
      <dgm:spPr/>
      <dgm:t>
        <a:bodyPr/>
        <a:lstStyle/>
        <a:p>
          <a:endParaRPr lang="ru-RU"/>
        </a:p>
      </dgm:t>
    </dgm:pt>
    <dgm:pt modelId="{644924C1-B4CC-4B9D-B04B-D93E79968062}" type="pres">
      <dgm:prSet presAssocID="{0A56B6A3-AC81-49AE-805B-18F926B41EA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88663D-9056-4466-8C3C-B4EC80E5E13E}" type="presOf" srcId="{0A56B6A3-AC81-49AE-805B-18F926B41EA5}" destId="{FBD0063D-51AA-4602-8996-B461536D2498}" srcOrd="0" destOrd="0" presId="urn:microsoft.com/office/officeart/2005/8/layout/target3"/>
    <dgm:cxn modelId="{48BDD16B-3D38-4260-8EEF-81754F34F9AD}" type="presOf" srcId="{0A56B6A3-AC81-49AE-805B-18F926B41EA5}" destId="{644924C1-B4CC-4B9D-B04B-D93E79968062}" srcOrd="1" destOrd="0" presId="urn:microsoft.com/office/officeart/2005/8/layout/target3"/>
    <dgm:cxn modelId="{EF24FF7F-C038-4381-AD2D-77EB5490FCA7}" srcId="{ED2FE883-7C65-486C-9040-E8CCEAC4F1F4}" destId="{0A56B6A3-AC81-49AE-805B-18F926B41EA5}" srcOrd="0" destOrd="0" parTransId="{23FA594D-4626-4A0F-8918-854C54AB2F44}" sibTransId="{D5B3567A-B726-4B1E-B57F-920E42B66F07}"/>
    <dgm:cxn modelId="{17A53E98-B87A-41FF-A35A-EA621576EEA4}" type="presOf" srcId="{ED2FE883-7C65-486C-9040-E8CCEAC4F1F4}" destId="{9EC7613C-622E-4C74-BF88-31BCA3CBBE74}" srcOrd="0" destOrd="0" presId="urn:microsoft.com/office/officeart/2005/8/layout/target3"/>
    <dgm:cxn modelId="{3A1512FB-F6C1-4087-9319-AFE781DB779A}" type="presParOf" srcId="{9EC7613C-622E-4C74-BF88-31BCA3CBBE74}" destId="{4BA5AB39-6F93-4D45-B201-E1AA4274B7DC}" srcOrd="0" destOrd="0" presId="urn:microsoft.com/office/officeart/2005/8/layout/target3"/>
    <dgm:cxn modelId="{8CA3FAF1-BF31-4801-BC3D-851757237626}" type="presParOf" srcId="{9EC7613C-622E-4C74-BF88-31BCA3CBBE74}" destId="{5BCBB917-3A6E-4AE6-95C4-BC8B220FD1E0}" srcOrd="1" destOrd="0" presId="urn:microsoft.com/office/officeart/2005/8/layout/target3"/>
    <dgm:cxn modelId="{8817C7A1-6635-4BDD-BCEC-C99D23459685}" type="presParOf" srcId="{9EC7613C-622E-4C74-BF88-31BCA3CBBE74}" destId="{FBD0063D-51AA-4602-8996-B461536D2498}" srcOrd="2" destOrd="0" presId="urn:microsoft.com/office/officeart/2005/8/layout/target3"/>
    <dgm:cxn modelId="{BC8EFD41-2A53-4688-9312-B895DE8D3B49}" type="presParOf" srcId="{9EC7613C-622E-4C74-BF88-31BCA3CBBE74}" destId="{644924C1-B4CC-4B9D-B04B-D93E79968062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F5284B-24C6-4392-BCF3-01DCD66FC675}" type="doc">
      <dgm:prSet loTypeId="urn:microsoft.com/office/officeart/2005/8/layout/radial4" loCatId="relationship" qsTypeId="urn:microsoft.com/office/officeart/2005/8/quickstyle/3d7" qsCatId="3D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5E753CC0-60C6-4C10-81C6-DB93E1DB6287}">
      <dgm:prSet phldrT="[Текст]" custT="1"/>
      <dgm:spPr>
        <a:solidFill>
          <a:schemeClr val="accent3">
            <a:lumMod val="20000"/>
            <a:lumOff val="80000"/>
          </a:schemeClr>
        </a:solidFill>
        <a:ln w="76200">
          <a:solidFill>
            <a:srgbClr val="95177D"/>
          </a:solidFill>
          <a:prstDash val="sysDash"/>
        </a:ln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800" b="0" dirty="0" smtClean="0"/>
            <a:t>Сочинение – рассуждение по тексту</a:t>
          </a:r>
          <a:endParaRPr lang="ru-RU" sz="1800" b="0" dirty="0"/>
        </a:p>
      </dgm:t>
    </dgm:pt>
    <dgm:pt modelId="{D7B62ED0-2527-4743-8CB1-329DA36BFE80}" type="parTrans" cxnId="{11FD987D-483C-4FD3-AC38-79359DDB25F0}">
      <dgm:prSet/>
      <dgm:spPr/>
      <dgm:t>
        <a:bodyPr/>
        <a:lstStyle/>
        <a:p>
          <a:endParaRPr lang="ru-RU"/>
        </a:p>
      </dgm:t>
    </dgm:pt>
    <dgm:pt modelId="{8611010B-D3C3-40B6-A164-F0F5FFC2F498}" type="sibTrans" cxnId="{11FD987D-483C-4FD3-AC38-79359DDB25F0}">
      <dgm:prSet/>
      <dgm:spPr/>
      <dgm:t>
        <a:bodyPr/>
        <a:lstStyle/>
        <a:p>
          <a:endParaRPr lang="ru-RU"/>
        </a:p>
      </dgm:t>
    </dgm:pt>
    <dgm:pt modelId="{A73C3857-AEAF-40CF-B5D7-8B2E400C7E9D}">
      <dgm:prSet phldrT="[Текст]" custT="1"/>
      <dgm:spPr/>
      <dgm:t>
        <a:bodyPr/>
        <a:lstStyle/>
        <a:p>
          <a:r>
            <a:rPr lang="ru-RU" sz="2000" dirty="0" smtClean="0"/>
            <a:t>Напишите вступление, сформулируйте проблему</a:t>
          </a:r>
          <a:endParaRPr lang="ru-RU" sz="2000" dirty="0"/>
        </a:p>
      </dgm:t>
    </dgm:pt>
    <dgm:pt modelId="{45129FD2-82B3-4D2B-9829-0FA74FFF5BDC}" type="parTrans" cxnId="{C7F8C01C-8C4C-4F4F-90C3-5C8EE83354F9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EDE9930A-940E-4FA2-93C9-1457F7043C4A}" type="sibTrans" cxnId="{C7F8C01C-8C4C-4F4F-90C3-5C8EE83354F9}">
      <dgm:prSet/>
      <dgm:spPr/>
      <dgm:t>
        <a:bodyPr/>
        <a:lstStyle/>
        <a:p>
          <a:endParaRPr lang="ru-RU"/>
        </a:p>
      </dgm:t>
    </dgm:pt>
    <dgm:pt modelId="{DAA6BAAB-31AD-46B1-B71A-C1926B876349}">
      <dgm:prSet phldrT="[Текст]"/>
      <dgm:spPr/>
      <dgm:t>
        <a:bodyPr/>
        <a:lstStyle/>
        <a:p>
          <a:r>
            <a:rPr lang="ru-RU" dirty="0" smtClean="0"/>
            <a:t>Прокомментируйте проблему, выразив авторскую позицию и своё отношение</a:t>
          </a:r>
          <a:endParaRPr lang="ru-RU" dirty="0"/>
        </a:p>
      </dgm:t>
    </dgm:pt>
    <dgm:pt modelId="{FC8C5BF8-D788-465F-831E-451E851B1C29}" type="parTrans" cxnId="{A31DFB77-A510-4203-AD15-38A07D15F5EA}">
      <dgm:prSet/>
      <dgm:spPr>
        <a:ln>
          <a:solidFill>
            <a:srgbClr val="660066"/>
          </a:solidFill>
        </a:ln>
      </dgm:spPr>
      <dgm:t>
        <a:bodyPr/>
        <a:lstStyle/>
        <a:p>
          <a:endParaRPr lang="ru-RU"/>
        </a:p>
      </dgm:t>
    </dgm:pt>
    <dgm:pt modelId="{5E08B899-F3F1-4591-BC6E-7BD4439BF7E8}" type="sibTrans" cxnId="{A31DFB77-A510-4203-AD15-38A07D15F5EA}">
      <dgm:prSet/>
      <dgm:spPr/>
      <dgm:t>
        <a:bodyPr/>
        <a:lstStyle/>
        <a:p>
          <a:endParaRPr lang="ru-RU"/>
        </a:p>
      </dgm:t>
    </dgm:pt>
    <dgm:pt modelId="{8B44C0DA-0F9F-4844-8876-E546B625E9FA}">
      <dgm:prSet phldrT="[Текст]" custT="1"/>
      <dgm:spPr/>
      <dgm:t>
        <a:bodyPr/>
        <a:lstStyle/>
        <a:p>
          <a:r>
            <a:rPr lang="ru-RU" sz="1800" dirty="0" smtClean="0"/>
            <a:t>Приведите 2 аргумента из </a:t>
          </a:r>
          <a:r>
            <a:rPr lang="ru-RU" sz="1800" b="1" dirty="0" smtClean="0">
              <a:solidFill>
                <a:srgbClr val="FF0000"/>
              </a:solidFill>
              <a:hlinkClick xmlns:r="http://schemas.openxmlformats.org/officeDocument/2006/relationships" r:id="" action="ppaction://hlinkshowjump?jump=nextslide"/>
            </a:rPr>
            <a:t>читательского</a:t>
          </a:r>
          <a:r>
            <a:rPr lang="ru-RU" sz="1800" dirty="0" smtClean="0">
              <a:hlinkClick xmlns:r="http://schemas.openxmlformats.org/officeDocument/2006/relationships" r:id="" action="ppaction://hlinkshowjump?jump=nextslide"/>
            </a:rPr>
            <a:t> </a:t>
          </a:r>
          <a:r>
            <a:rPr lang="ru-RU" sz="1800" dirty="0" smtClean="0"/>
            <a:t>или жизненного опыта</a:t>
          </a:r>
        </a:p>
        <a:p>
          <a:r>
            <a:rPr lang="ru-RU" sz="1800" dirty="0" smtClean="0"/>
            <a:t>Сделайте вывод</a:t>
          </a:r>
          <a:endParaRPr lang="ru-RU" sz="1800" dirty="0"/>
        </a:p>
      </dgm:t>
    </dgm:pt>
    <dgm:pt modelId="{5043BD7E-6FD3-4229-A3DE-241E0C1DEC56}" type="parTrans" cxnId="{86A9D9AE-A7E3-4906-974D-45129BAF210D}">
      <dgm:prSet/>
      <dgm:spPr>
        <a:ln>
          <a:solidFill>
            <a:srgbClr val="660066"/>
          </a:solidFill>
        </a:ln>
      </dgm:spPr>
      <dgm:t>
        <a:bodyPr/>
        <a:lstStyle/>
        <a:p>
          <a:endParaRPr lang="ru-RU"/>
        </a:p>
      </dgm:t>
    </dgm:pt>
    <dgm:pt modelId="{E6B9F59A-0E44-4855-9F3E-2398EBF0FB90}" type="sibTrans" cxnId="{86A9D9AE-A7E3-4906-974D-45129BAF210D}">
      <dgm:prSet/>
      <dgm:spPr/>
      <dgm:t>
        <a:bodyPr/>
        <a:lstStyle/>
        <a:p>
          <a:endParaRPr lang="ru-RU"/>
        </a:p>
      </dgm:t>
    </dgm:pt>
    <dgm:pt modelId="{0FBE020A-C740-4C1A-BACB-A116C1DAAB3C}">
      <dgm:prSet phldrT="[Текст]" phldr="1"/>
      <dgm:spPr/>
      <dgm:t>
        <a:bodyPr/>
        <a:lstStyle/>
        <a:p>
          <a:endParaRPr lang="ru-RU"/>
        </a:p>
      </dgm:t>
    </dgm:pt>
    <dgm:pt modelId="{FA2C71D1-0945-4A8B-824C-6BC0FFCF2E9F}" type="parTrans" cxnId="{45E274F7-E65E-4BE5-AE4A-C67C7CC64498}">
      <dgm:prSet/>
      <dgm:spPr/>
      <dgm:t>
        <a:bodyPr/>
        <a:lstStyle/>
        <a:p>
          <a:endParaRPr lang="ru-RU"/>
        </a:p>
      </dgm:t>
    </dgm:pt>
    <dgm:pt modelId="{250C9F96-425C-4AEB-871F-ED930DFA4230}" type="sibTrans" cxnId="{45E274F7-E65E-4BE5-AE4A-C67C7CC64498}">
      <dgm:prSet/>
      <dgm:spPr/>
      <dgm:t>
        <a:bodyPr/>
        <a:lstStyle/>
        <a:p>
          <a:endParaRPr lang="ru-RU"/>
        </a:p>
      </dgm:t>
    </dgm:pt>
    <dgm:pt modelId="{0D1C118E-C17F-4564-8148-42237EEC369E}">
      <dgm:prSet phldrT="[Текст]"/>
      <dgm:spPr/>
      <dgm:t>
        <a:bodyPr/>
        <a:lstStyle/>
        <a:p>
          <a:endParaRPr lang="ru-RU"/>
        </a:p>
      </dgm:t>
    </dgm:pt>
    <dgm:pt modelId="{F5854E44-0854-4DAD-AA43-46358AE232E8}" type="parTrans" cxnId="{C4A92DB2-3519-41F3-978E-674661E467D3}">
      <dgm:prSet/>
      <dgm:spPr/>
      <dgm:t>
        <a:bodyPr/>
        <a:lstStyle/>
        <a:p>
          <a:endParaRPr lang="ru-RU"/>
        </a:p>
      </dgm:t>
    </dgm:pt>
    <dgm:pt modelId="{0A070B6B-2E61-4343-983F-F7028FDB7888}" type="sibTrans" cxnId="{C4A92DB2-3519-41F3-978E-674661E467D3}">
      <dgm:prSet/>
      <dgm:spPr/>
      <dgm:t>
        <a:bodyPr/>
        <a:lstStyle/>
        <a:p>
          <a:endParaRPr lang="ru-RU"/>
        </a:p>
      </dgm:t>
    </dgm:pt>
    <dgm:pt modelId="{AC2D2ADB-04CD-4AEA-B489-997F41977003}">
      <dgm:prSet phldrT="[Текст]"/>
      <dgm:spPr/>
      <dgm:t>
        <a:bodyPr/>
        <a:lstStyle/>
        <a:p>
          <a:endParaRPr lang="ru-RU"/>
        </a:p>
      </dgm:t>
    </dgm:pt>
    <dgm:pt modelId="{76ABDCF0-DCA0-4E1F-BFCC-34992A88010A}" type="parTrans" cxnId="{86D57550-3ACE-40B8-976D-7C7A836CE2EF}">
      <dgm:prSet/>
      <dgm:spPr/>
      <dgm:t>
        <a:bodyPr/>
        <a:lstStyle/>
        <a:p>
          <a:endParaRPr lang="ru-RU"/>
        </a:p>
      </dgm:t>
    </dgm:pt>
    <dgm:pt modelId="{8887D184-1EE1-457D-B8DA-41AF40F762B4}" type="sibTrans" cxnId="{86D57550-3ACE-40B8-976D-7C7A836CE2EF}">
      <dgm:prSet/>
      <dgm:spPr/>
      <dgm:t>
        <a:bodyPr/>
        <a:lstStyle/>
        <a:p>
          <a:endParaRPr lang="ru-RU"/>
        </a:p>
      </dgm:t>
    </dgm:pt>
    <dgm:pt modelId="{C588DC45-3EF6-4316-A5E7-1EB2C4DFD8C2}" type="pres">
      <dgm:prSet presAssocID="{B2F5284B-24C6-4392-BCF3-01DCD66FC6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14F412-BDE0-4D70-961C-BD09A8DB89B8}" type="pres">
      <dgm:prSet presAssocID="{5E753CC0-60C6-4C10-81C6-DB93E1DB6287}" presName="centerShape" presStyleLbl="node0" presStyleIdx="0" presStyleCnt="1"/>
      <dgm:spPr/>
      <dgm:t>
        <a:bodyPr/>
        <a:lstStyle/>
        <a:p>
          <a:endParaRPr lang="ru-RU"/>
        </a:p>
      </dgm:t>
    </dgm:pt>
    <dgm:pt modelId="{3C1B5D93-0EE3-4DDA-BB27-27B767880578}" type="pres">
      <dgm:prSet presAssocID="{45129FD2-82B3-4D2B-9829-0FA74FFF5BD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C84CB502-C027-45F0-A628-1950852B8520}" type="pres">
      <dgm:prSet presAssocID="{A73C3857-AEAF-40CF-B5D7-8B2E400C7E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15AA0-EDEA-4BFA-93E5-D426FF88A646}" type="pres">
      <dgm:prSet presAssocID="{FC8C5BF8-D788-465F-831E-451E851B1C29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5202F753-4425-498F-B426-5F5918E56F24}" type="pres">
      <dgm:prSet presAssocID="{DAA6BAAB-31AD-46B1-B71A-C1926B8763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A0C23-C5CD-4A8E-AB1C-7C3C1AA56B8D}" type="pres">
      <dgm:prSet presAssocID="{5043BD7E-6FD3-4229-A3DE-241E0C1DEC5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12FCDBA8-8C5D-49AE-9481-2D2BBB7DD3F0}" type="pres">
      <dgm:prSet presAssocID="{8B44C0DA-0F9F-4844-8876-E546B625E9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EC073-C3E5-4D19-8EDC-EC15B06AB03D}" type="presOf" srcId="{A73C3857-AEAF-40CF-B5D7-8B2E400C7E9D}" destId="{C84CB502-C027-45F0-A628-1950852B8520}" srcOrd="0" destOrd="0" presId="urn:microsoft.com/office/officeart/2005/8/layout/radial4"/>
    <dgm:cxn modelId="{0F27A01F-89E8-4649-9ABE-87CA6C429A9B}" type="presOf" srcId="{8B44C0DA-0F9F-4844-8876-E546B625E9FA}" destId="{12FCDBA8-8C5D-49AE-9481-2D2BBB7DD3F0}" srcOrd="0" destOrd="0" presId="urn:microsoft.com/office/officeart/2005/8/layout/radial4"/>
    <dgm:cxn modelId="{11FD987D-483C-4FD3-AC38-79359DDB25F0}" srcId="{B2F5284B-24C6-4392-BCF3-01DCD66FC675}" destId="{5E753CC0-60C6-4C10-81C6-DB93E1DB6287}" srcOrd="0" destOrd="0" parTransId="{D7B62ED0-2527-4743-8CB1-329DA36BFE80}" sibTransId="{8611010B-D3C3-40B6-A164-F0F5FFC2F498}"/>
    <dgm:cxn modelId="{45E274F7-E65E-4BE5-AE4A-C67C7CC64498}" srcId="{B2F5284B-24C6-4392-BCF3-01DCD66FC675}" destId="{0FBE020A-C740-4C1A-BACB-A116C1DAAB3C}" srcOrd="1" destOrd="0" parTransId="{FA2C71D1-0945-4A8B-824C-6BC0FFCF2E9F}" sibTransId="{250C9F96-425C-4AEB-871F-ED930DFA4230}"/>
    <dgm:cxn modelId="{86A9D9AE-A7E3-4906-974D-45129BAF210D}" srcId="{5E753CC0-60C6-4C10-81C6-DB93E1DB6287}" destId="{8B44C0DA-0F9F-4844-8876-E546B625E9FA}" srcOrd="2" destOrd="0" parTransId="{5043BD7E-6FD3-4229-A3DE-241E0C1DEC56}" sibTransId="{E6B9F59A-0E44-4855-9F3E-2398EBF0FB90}"/>
    <dgm:cxn modelId="{86D57550-3ACE-40B8-976D-7C7A836CE2EF}" srcId="{B2F5284B-24C6-4392-BCF3-01DCD66FC675}" destId="{AC2D2ADB-04CD-4AEA-B489-997F41977003}" srcOrd="3" destOrd="0" parTransId="{76ABDCF0-DCA0-4E1F-BFCC-34992A88010A}" sibTransId="{8887D184-1EE1-457D-B8DA-41AF40F762B4}"/>
    <dgm:cxn modelId="{C1412BE1-8F7B-44AC-9842-57733F1AE460}" type="presOf" srcId="{FC8C5BF8-D788-465F-831E-451E851B1C29}" destId="{62E15AA0-EDEA-4BFA-93E5-D426FF88A646}" srcOrd="0" destOrd="0" presId="urn:microsoft.com/office/officeart/2005/8/layout/radial4"/>
    <dgm:cxn modelId="{7ACD7C41-9A91-4AB4-8F96-8EDE1365928E}" type="presOf" srcId="{45129FD2-82B3-4D2B-9829-0FA74FFF5BDC}" destId="{3C1B5D93-0EE3-4DDA-BB27-27B767880578}" srcOrd="0" destOrd="0" presId="urn:microsoft.com/office/officeart/2005/8/layout/radial4"/>
    <dgm:cxn modelId="{1744F390-A3DB-44E6-A826-7E7B5035452E}" type="presOf" srcId="{5E753CC0-60C6-4C10-81C6-DB93E1DB6287}" destId="{4E14F412-BDE0-4D70-961C-BD09A8DB89B8}" srcOrd="0" destOrd="0" presId="urn:microsoft.com/office/officeart/2005/8/layout/radial4"/>
    <dgm:cxn modelId="{A31DFB77-A510-4203-AD15-38A07D15F5EA}" srcId="{5E753CC0-60C6-4C10-81C6-DB93E1DB6287}" destId="{DAA6BAAB-31AD-46B1-B71A-C1926B876349}" srcOrd="1" destOrd="0" parTransId="{FC8C5BF8-D788-465F-831E-451E851B1C29}" sibTransId="{5E08B899-F3F1-4591-BC6E-7BD4439BF7E8}"/>
    <dgm:cxn modelId="{7A8E798E-89FD-4334-B26D-39B790547D6D}" type="presOf" srcId="{5043BD7E-6FD3-4229-A3DE-241E0C1DEC56}" destId="{DE4A0C23-C5CD-4A8E-AB1C-7C3C1AA56B8D}" srcOrd="0" destOrd="0" presId="urn:microsoft.com/office/officeart/2005/8/layout/radial4"/>
    <dgm:cxn modelId="{8B0B706C-3A08-42A3-A874-11A51CE5733B}" type="presOf" srcId="{DAA6BAAB-31AD-46B1-B71A-C1926B876349}" destId="{5202F753-4425-498F-B426-5F5918E56F24}" srcOrd="0" destOrd="0" presId="urn:microsoft.com/office/officeart/2005/8/layout/radial4"/>
    <dgm:cxn modelId="{C4A92DB2-3519-41F3-978E-674661E467D3}" srcId="{B2F5284B-24C6-4392-BCF3-01DCD66FC675}" destId="{0D1C118E-C17F-4564-8148-42237EEC369E}" srcOrd="2" destOrd="0" parTransId="{F5854E44-0854-4DAD-AA43-46358AE232E8}" sibTransId="{0A070B6B-2E61-4343-983F-F7028FDB7888}"/>
    <dgm:cxn modelId="{7A6DE83F-2ACB-4E8D-86D6-C073954CBE7C}" type="presOf" srcId="{B2F5284B-24C6-4392-BCF3-01DCD66FC675}" destId="{C588DC45-3EF6-4316-A5E7-1EB2C4DFD8C2}" srcOrd="0" destOrd="0" presId="urn:microsoft.com/office/officeart/2005/8/layout/radial4"/>
    <dgm:cxn modelId="{C7F8C01C-8C4C-4F4F-90C3-5C8EE83354F9}" srcId="{5E753CC0-60C6-4C10-81C6-DB93E1DB6287}" destId="{A73C3857-AEAF-40CF-B5D7-8B2E400C7E9D}" srcOrd="0" destOrd="0" parTransId="{45129FD2-82B3-4D2B-9829-0FA74FFF5BDC}" sibTransId="{EDE9930A-940E-4FA2-93C9-1457F7043C4A}"/>
    <dgm:cxn modelId="{5FB4CB6F-83F5-4D5E-B4C8-45718E0B4B54}" type="presParOf" srcId="{C588DC45-3EF6-4316-A5E7-1EB2C4DFD8C2}" destId="{4E14F412-BDE0-4D70-961C-BD09A8DB89B8}" srcOrd="0" destOrd="0" presId="urn:microsoft.com/office/officeart/2005/8/layout/radial4"/>
    <dgm:cxn modelId="{D91791A7-09B5-4EB1-8FEE-8FB47166721D}" type="presParOf" srcId="{C588DC45-3EF6-4316-A5E7-1EB2C4DFD8C2}" destId="{3C1B5D93-0EE3-4DDA-BB27-27B767880578}" srcOrd="1" destOrd="0" presId="urn:microsoft.com/office/officeart/2005/8/layout/radial4"/>
    <dgm:cxn modelId="{CB58F780-AD04-4567-A8DB-4E0CCE308D5D}" type="presParOf" srcId="{C588DC45-3EF6-4316-A5E7-1EB2C4DFD8C2}" destId="{C84CB502-C027-45F0-A628-1950852B8520}" srcOrd="2" destOrd="0" presId="urn:microsoft.com/office/officeart/2005/8/layout/radial4"/>
    <dgm:cxn modelId="{8D77973B-3E9B-407C-8C5C-8D21F73A418A}" type="presParOf" srcId="{C588DC45-3EF6-4316-A5E7-1EB2C4DFD8C2}" destId="{62E15AA0-EDEA-4BFA-93E5-D426FF88A646}" srcOrd="3" destOrd="0" presId="urn:microsoft.com/office/officeart/2005/8/layout/radial4"/>
    <dgm:cxn modelId="{6392BE5E-80CC-4A77-ACDF-AF6F09B51947}" type="presParOf" srcId="{C588DC45-3EF6-4316-A5E7-1EB2C4DFD8C2}" destId="{5202F753-4425-498F-B426-5F5918E56F24}" srcOrd="4" destOrd="0" presId="urn:microsoft.com/office/officeart/2005/8/layout/radial4"/>
    <dgm:cxn modelId="{776C18FA-4F23-4627-9DA1-213D3FE97E78}" type="presParOf" srcId="{C588DC45-3EF6-4316-A5E7-1EB2C4DFD8C2}" destId="{DE4A0C23-C5CD-4A8E-AB1C-7C3C1AA56B8D}" srcOrd="5" destOrd="0" presId="urn:microsoft.com/office/officeart/2005/8/layout/radial4"/>
    <dgm:cxn modelId="{C7283A46-F403-486C-9E99-34FEE8E75B9D}" type="presParOf" srcId="{C588DC45-3EF6-4316-A5E7-1EB2C4DFD8C2}" destId="{12FCDBA8-8C5D-49AE-9481-2D2BBB7DD3F0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3D1748-90FE-4C73-80F9-F048A0A72A55}" type="doc">
      <dgm:prSet loTypeId="urn:microsoft.com/office/officeart/2005/8/layout/hierarchy1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F8D8113-E041-44C9-AED5-DEC29AE321B0}">
      <dgm:prSet/>
      <dgm:spPr/>
      <dgm:t>
        <a:bodyPr/>
        <a:lstStyle/>
        <a:p>
          <a:pPr rtl="0"/>
          <a:r>
            <a:rPr lang="ru-RU" dirty="0" smtClean="0"/>
            <a:t>Сочинение – рассуждение по тексту</a:t>
          </a:r>
        </a:p>
        <a:p>
          <a:pPr rtl="0"/>
          <a:r>
            <a:rPr lang="ru-RU" dirty="0" smtClean="0"/>
            <a:t> Д.С. Лихачёва</a:t>
          </a:r>
          <a:endParaRPr lang="ru-RU" dirty="0"/>
        </a:p>
      </dgm:t>
    </dgm:pt>
    <dgm:pt modelId="{F24F2692-AAB2-41B9-8624-F87DE2441CAC}" type="parTrans" cxnId="{0133E585-07EF-442F-9EE9-D08E0DDB40F2}">
      <dgm:prSet/>
      <dgm:spPr/>
      <dgm:t>
        <a:bodyPr/>
        <a:lstStyle/>
        <a:p>
          <a:endParaRPr lang="ru-RU"/>
        </a:p>
      </dgm:t>
    </dgm:pt>
    <dgm:pt modelId="{E9540949-551B-4155-992F-168434FE9E01}" type="sibTrans" cxnId="{0133E585-07EF-442F-9EE9-D08E0DDB40F2}">
      <dgm:prSet/>
      <dgm:spPr/>
      <dgm:t>
        <a:bodyPr/>
        <a:lstStyle/>
        <a:p>
          <a:endParaRPr lang="ru-RU"/>
        </a:p>
      </dgm:t>
    </dgm:pt>
    <dgm:pt modelId="{5B64D6FE-8482-4640-BCB7-15D630F1BF34}">
      <dgm:prSet custT="1"/>
      <dgm:spPr/>
      <dgm:t>
        <a:bodyPr/>
        <a:lstStyle/>
        <a:p>
          <a:pPr rtl="0"/>
          <a:r>
            <a:rPr lang="ru-RU" sz="2400" dirty="0" smtClean="0"/>
            <a:t>или</a:t>
          </a:r>
          <a:endParaRPr lang="ru-RU" sz="2400" dirty="0"/>
        </a:p>
      </dgm:t>
    </dgm:pt>
    <dgm:pt modelId="{F4ED86F4-E018-4390-8364-4F420388072E}" type="parTrans" cxnId="{FFD3BA6E-BD4A-4661-AAAD-3AF84063F0A3}">
      <dgm:prSet/>
      <dgm:spPr/>
      <dgm:t>
        <a:bodyPr/>
        <a:lstStyle/>
        <a:p>
          <a:endParaRPr lang="ru-RU"/>
        </a:p>
      </dgm:t>
    </dgm:pt>
    <dgm:pt modelId="{758D1212-2600-4357-B963-7E7053DC58A0}" type="sibTrans" cxnId="{FFD3BA6E-BD4A-4661-AAAD-3AF84063F0A3}">
      <dgm:prSet/>
      <dgm:spPr/>
      <dgm:t>
        <a:bodyPr/>
        <a:lstStyle/>
        <a:p>
          <a:endParaRPr lang="ru-RU"/>
        </a:p>
      </dgm:t>
    </dgm:pt>
    <dgm:pt modelId="{EADEFCB7-B880-48AD-AC63-260F193092A1}">
      <dgm:prSet custT="1"/>
      <dgm:spPr/>
      <dgm:t>
        <a:bodyPr/>
        <a:lstStyle/>
        <a:p>
          <a:pPr rtl="0"/>
          <a:r>
            <a:rPr lang="ru-RU" sz="2400" dirty="0" smtClean="0"/>
            <a:t>Упр.41</a:t>
          </a:r>
          <a:endParaRPr lang="ru-RU" sz="2400" dirty="0"/>
        </a:p>
      </dgm:t>
    </dgm:pt>
    <dgm:pt modelId="{5A243DCE-64D2-4041-9EE6-DF4400EBD5AC}" type="parTrans" cxnId="{BDD49D04-980F-469B-BFCE-7CE9A743230E}">
      <dgm:prSet/>
      <dgm:spPr/>
      <dgm:t>
        <a:bodyPr/>
        <a:lstStyle/>
        <a:p>
          <a:endParaRPr lang="ru-RU"/>
        </a:p>
      </dgm:t>
    </dgm:pt>
    <dgm:pt modelId="{2E3A6381-6D64-4BED-8901-16AA4C8A1AE9}" type="sibTrans" cxnId="{BDD49D04-980F-469B-BFCE-7CE9A743230E}">
      <dgm:prSet/>
      <dgm:spPr/>
      <dgm:t>
        <a:bodyPr/>
        <a:lstStyle/>
        <a:p>
          <a:endParaRPr lang="ru-RU"/>
        </a:p>
      </dgm:t>
    </dgm:pt>
    <dgm:pt modelId="{49938F49-0B1B-473F-AF63-FD65B0975D5A}" type="pres">
      <dgm:prSet presAssocID="{253D1748-90FE-4C73-80F9-F048A0A72A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7080476-D17E-47B7-9794-6D645F8655D8}" type="pres">
      <dgm:prSet presAssocID="{DF8D8113-E041-44C9-AED5-DEC29AE321B0}" presName="hierRoot1" presStyleCnt="0"/>
      <dgm:spPr/>
    </dgm:pt>
    <dgm:pt modelId="{04566686-AD66-4F49-AC89-02DC12AEFD48}" type="pres">
      <dgm:prSet presAssocID="{DF8D8113-E041-44C9-AED5-DEC29AE321B0}" presName="composite" presStyleCnt="0"/>
      <dgm:spPr/>
    </dgm:pt>
    <dgm:pt modelId="{B8D53B33-337C-499A-A50C-BC8F1E2EDD63}" type="pres">
      <dgm:prSet presAssocID="{DF8D8113-E041-44C9-AED5-DEC29AE321B0}" presName="background" presStyleLbl="node0" presStyleIdx="0" presStyleCnt="3"/>
      <dgm:spPr/>
    </dgm:pt>
    <dgm:pt modelId="{B8704B9B-8291-461A-8A69-AD2D3B8F36A1}" type="pres">
      <dgm:prSet presAssocID="{DF8D8113-E041-44C9-AED5-DEC29AE321B0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27904B-E97D-407E-8E84-1B348363A311}" type="pres">
      <dgm:prSet presAssocID="{DF8D8113-E041-44C9-AED5-DEC29AE321B0}" presName="hierChild2" presStyleCnt="0"/>
      <dgm:spPr/>
    </dgm:pt>
    <dgm:pt modelId="{0932779C-4E01-4E32-93AA-18B1BEB4E1BA}" type="pres">
      <dgm:prSet presAssocID="{5B64D6FE-8482-4640-BCB7-15D630F1BF34}" presName="hierRoot1" presStyleCnt="0"/>
      <dgm:spPr/>
    </dgm:pt>
    <dgm:pt modelId="{E8D64EAF-EE7E-42B8-B18E-D9F46BA73C65}" type="pres">
      <dgm:prSet presAssocID="{5B64D6FE-8482-4640-BCB7-15D630F1BF34}" presName="composite" presStyleCnt="0"/>
      <dgm:spPr/>
    </dgm:pt>
    <dgm:pt modelId="{AB44EFF6-3146-4071-9598-0144770E1D77}" type="pres">
      <dgm:prSet presAssocID="{5B64D6FE-8482-4640-BCB7-15D630F1BF34}" presName="background" presStyleLbl="node0" presStyleIdx="1" presStyleCnt="3"/>
      <dgm:spPr/>
    </dgm:pt>
    <dgm:pt modelId="{A1988D69-D6E9-4A24-AEFA-C4E2EFCE68B1}" type="pres">
      <dgm:prSet presAssocID="{5B64D6FE-8482-4640-BCB7-15D630F1BF34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63E5CB-503C-4001-8364-1CA23B56C5AF}" type="pres">
      <dgm:prSet presAssocID="{5B64D6FE-8482-4640-BCB7-15D630F1BF34}" presName="hierChild2" presStyleCnt="0"/>
      <dgm:spPr/>
    </dgm:pt>
    <dgm:pt modelId="{70953764-E9D0-4A53-B576-94F1A4994505}" type="pres">
      <dgm:prSet presAssocID="{EADEFCB7-B880-48AD-AC63-260F193092A1}" presName="hierRoot1" presStyleCnt="0"/>
      <dgm:spPr/>
    </dgm:pt>
    <dgm:pt modelId="{A2B26AD8-835B-4FCC-B2F0-FF36707868EF}" type="pres">
      <dgm:prSet presAssocID="{EADEFCB7-B880-48AD-AC63-260F193092A1}" presName="composite" presStyleCnt="0"/>
      <dgm:spPr/>
    </dgm:pt>
    <dgm:pt modelId="{ECE04285-1C8A-4554-8EFD-9953EE01B3F3}" type="pres">
      <dgm:prSet presAssocID="{EADEFCB7-B880-48AD-AC63-260F193092A1}" presName="background" presStyleLbl="node0" presStyleIdx="2" presStyleCnt="3"/>
      <dgm:spPr/>
    </dgm:pt>
    <dgm:pt modelId="{B821DFD2-93CC-46A1-A466-E22390FD567C}" type="pres">
      <dgm:prSet presAssocID="{EADEFCB7-B880-48AD-AC63-260F193092A1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FD2AC6-02C0-456B-9D08-E6B9360C9856}" type="pres">
      <dgm:prSet presAssocID="{EADEFCB7-B880-48AD-AC63-260F193092A1}" presName="hierChild2" presStyleCnt="0"/>
      <dgm:spPr/>
    </dgm:pt>
  </dgm:ptLst>
  <dgm:cxnLst>
    <dgm:cxn modelId="{BC7F5A36-00AC-4266-AF39-4F09B792BA53}" type="presOf" srcId="{253D1748-90FE-4C73-80F9-F048A0A72A55}" destId="{49938F49-0B1B-473F-AF63-FD65B0975D5A}" srcOrd="0" destOrd="0" presId="urn:microsoft.com/office/officeart/2005/8/layout/hierarchy1"/>
    <dgm:cxn modelId="{BDD49D04-980F-469B-BFCE-7CE9A743230E}" srcId="{253D1748-90FE-4C73-80F9-F048A0A72A55}" destId="{EADEFCB7-B880-48AD-AC63-260F193092A1}" srcOrd="2" destOrd="0" parTransId="{5A243DCE-64D2-4041-9EE6-DF4400EBD5AC}" sibTransId="{2E3A6381-6D64-4BED-8901-16AA4C8A1AE9}"/>
    <dgm:cxn modelId="{A1CBF381-5C7D-43E3-8928-7F2497BE567A}" type="presOf" srcId="{5B64D6FE-8482-4640-BCB7-15D630F1BF34}" destId="{A1988D69-D6E9-4A24-AEFA-C4E2EFCE68B1}" srcOrd="0" destOrd="0" presId="urn:microsoft.com/office/officeart/2005/8/layout/hierarchy1"/>
    <dgm:cxn modelId="{0133E585-07EF-442F-9EE9-D08E0DDB40F2}" srcId="{253D1748-90FE-4C73-80F9-F048A0A72A55}" destId="{DF8D8113-E041-44C9-AED5-DEC29AE321B0}" srcOrd="0" destOrd="0" parTransId="{F24F2692-AAB2-41B9-8624-F87DE2441CAC}" sibTransId="{E9540949-551B-4155-992F-168434FE9E01}"/>
    <dgm:cxn modelId="{B380EBFD-0DED-4E12-9282-F8F3CB7668FE}" type="presOf" srcId="{EADEFCB7-B880-48AD-AC63-260F193092A1}" destId="{B821DFD2-93CC-46A1-A466-E22390FD567C}" srcOrd="0" destOrd="0" presId="urn:microsoft.com/office/officeart/2005/8/layout/hierarchy1"/>
    <dgm:cxn modelId="{790DF233-CBF7-4190-8241-96B514B9468A}" type="presOf" srcId="{DF8D8113-E041-44C9-AED5-DEC29AE321B0}" destId="{B8704B9B-8291-461A-8A69-AD2D3B8F36A1}" srcOrd="0" destOrd="0" presId="urn:microsoft.com/office/officeart/2005/8/layout/hierarchy1"/>
    <dgm:cxn modelId="{FFD3BA6E-BD4A-4661-AAAD-3AF84063F0A3}" srcId="{253D1748-90FE-4C73-80F9-F048A0A72A55}" destId="{5B64D6FE-8482-4640-BCB7-15D630F1BF34}" srcOrd="1" destOrd="0" parTransId="{F4ED86F4-E018-4390-8364-4F420388072E}" sibTransId="{758D1212-2600-4357-B963-7E7053DC58A0}"/>
    <dgm:cxn modelId="{BCFC11AD-3C5C-4F98-B1F8-E52BD3527F1B}" type="presParOf" srcId="{49938F49-0B1B-473F-AF63-FD65B0975D5A}" destId="{B7080476-D17E-47B7-9794-6D645F8655D8}" srcOrd="0" destOrd="0" presId="urn:microsoft.com/office/officeart/2005/8/layout/hierarchy1"/>
    <dgm:cxn modelId="{AABCAE0E-F8E9-49EC-B0DB-F9ED51972D32}" type="presParOf" srcId="{B7080476-D17E-47B7-9794-6D645F8655D8}" destId="{04566686-AD66-4F49-AC89-02DC12AEFD48}" srcOrd="0" destOrd="0" presId="urn:microsoft.com/office/officeart/2005/8/layout/hierarchy1"/>
    <dgm:cxn modelId="{C2C2D7BC-D87A-4809-B1DA-38188B0A254D}" type="presParOf" srcId="{04566686-AD66-4F49-AC89-02DC12AEFD48}" destId="{B8D53B33-337C-499A-A50C-BC8F1E2EDD63}" srcOrd="0" destOrd="0" presId="urn:microsoft.com/office/officeart/2005/8/layout/hierarchy1"/>
    <dgm:cxn modelId="{8ADBED4B-064A-4AC9-B334-0FF6DC8C01B1}" type="presParOf" srcId="{04566686-AD66-4F49-AC89-02DC12AEFD48}" destId="{B8704B9B-8291-461A-8A69-AD2D3B8F36A1}" srcOrd="1" destOrd="0" presId="urn:microsoft.com/office/officeart/2005/8/layout/hierarchy1"/>
    <dgm:cxn modelId="{6E117704-CB18-4007-A39D-84F4E1E56099}" type="presParOf" srcId="{B7080476-D17E-47B7-9794-6D645F8655D8}" destId="{7A27904B-E97D-407E-8E84-1B348363A311}" srcOrd="1" destOrd="0" presId="urn:microsoft.com/office/officeart/2005/8/layout/hierarchy1"/>
    <dgm:cxn modelId="{8F83DDFA-91EB-4C9E-98AE-7D3481308937}" type="presParOf" srcId="{49938F49-0B1B-473F-AF63-FD65B0975D5A}" destId="{0932779C-4E01-4E32-93AA-18B1BEB4E1BA}" srcOrd="1" destOrd="0" presId="urn:microsoft.com/office/officeart/2005/8/layout/hierarchy1"/>
    <dgm:cxn modelId="{9B6606E2-6895-44DA-844B-DBA9EA4386B0}" type="presParOf" srcId="{0932779C-4E01-4E32-93AA-18B1BEB4E1BA}" destId="{E8D64EAF-EE7E-42B8-B18E-D9F46BA73C65}" srcOrd="0" destOrd="0" presId="urn:microsoft.com/office/officeart/2005/8/layout/hierarchy1"/>
    <dgm:cxn modelId="{5F6D2ED7-024A-4F33-B296-5B0E6930C1ED}" type="presParOf" srcId="{E8D64EAF-EE7E-42B8-B18E-D9F46BA73C65}" destId="{AB44EFF6-3146-4071-9598-0144770E1D77}" srcOrd="0" destOrd="0" presId="urn:microsoft.com/office/officeart/2005/8/layout/hierarchy1"/>
    <dgm:cxn modelId="{80D3C285-FA63-4B6D-B9BF-9C5CFCA4FB50}" type="presParOf" srcId="{E8D64EAF-EE7E-42B8-B18E-D9F46BA73C65}" destId="{A1988D69-D6E9-4A24-AEFA-C4E2EFCE68B1}" srcOrd="1" destOrd="0" presId="urn:microsoft.com/office/officeart/2005/8/layout/hierarchy1"/>
    <dgm:cxn modelId="{D98F5808-5080-4908-8FBD-3DF71BB15FCC}" type="presParOf" srcId="{0932779C-4E01-4E32-93AA-18B1BEB4E1BA}" destId="{6263E5CB-503C-4001-8364-1CA23B56C5AF}" srcOrd="1" destOrd="0" presId="urn:microsoft.com/office/officeart/2005/8/layout/hierarchy1"/>
    <dgm:cxn modelId="{2064D978-99F1-43D9-A765-4D93A58ED88D}" type="presParOf" srcId="{49938F49-0B1B-473F-AF63-FD65B0975D5A}" destId="{70953764-E9D0-4A53-B576-94F1A4994505}" srcOrd="2" destOrd="0" presId="urn:microsoft.com/office/officeart/2005/8/layout/hierarchy1"/>
    <dgm:cxn modelId="{937BAA50-7C96-4BDB-8419-B5DD98A61EB0}" type="presParOf" srcId="{70953764-E9D0-4A53-B576-94F1A4994505}" destId="{A2B26AD8-835B-4FCC-B2F0-FF36707868EF}" srcOrd="0" destOrd="0" presId="urn:microsoft.com/office/officeart/2005/8/layout/hierarchy1"/>
    <dgm:cxn modelId="{2141A5BD-A392-44A1-A5EA-6F2CC30C84FA}" type="presParOf" srcId="{A2B26AD8-835B-4FCC-B2F0-FF36707868EF}" destId="{ECE04285-1C8A-4554-8EFD-9953EE01B3F3}" srcOrd="0" destOrd="0" presId="urn:microsoft.com/office/officeart/2005/8/layout/hierarchy1"/>
    <dgm:cxn modelId="{60AC7379-68A8-41C9-90C1-6F9608B1D6C1}" type="presParOf" srcId="{A2B26AD8-835B-4FCC-B2F0-FF36707868EF}" destId="{B821DFD2-93CC-46A1-A466-E22390FD567C}" srcOrd="1" destOrd="0" presId="urn:microsoft.com/office/officeart/2005/8/layout/hierarchy1"/>
    <dgm:cxn modelId="{E6D42479-9D50-4D24-B457-47D0F462A7A9}" type="presParOf" srcId="{70953764-E9D0-4A53-B576-94F1A4994505}" destId="{4EFD2AC6-02C0-456B-9D08-E6B9360C985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6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4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434164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5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361347-43F6-4E5D-B6F3-6CD319874D1B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6B499B-6D63-4A69-AF83-549F650A16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85728"/>
            <a:ext cx="7772400" cy="321471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660066"/>
                </a:solidFill>
              </a:rPr>
              <a:t>« Понимание текста – процесс творческий»</a:t>
            </a:r>
            <a:br>
              <a:rPr lang="ru-RU" sz="4800" dirty="0" smtClean="0">
                <a:solidFill>
                  <a:srgbClr val="660066"/>
                </a:solidFill>
              </a:rPr>
            </a:br>
            <a:r>
              <a:rPr lang="ru-RU" sz="4800" dirty="0" smtClean="0">
                <a:solidFill>
                  <a:srgbClr val="660066"/>
                </a:solidFill>
              </a:rPr>
              <a:t> </a:t>
            </a:r>
            <a:br>
              <a:rPr lang="ru-RU" sz="4800" dirty="0" smtClean="0">
                <a:solidFill>
                  <a:srgbClr val="660066"/>
                </a:solidFill>
              </a:rPr>
            </a:br>
            <a:r>
              <a:rPr lang="ru-RU" sz="2700" i="1" dirty="0" smtClean="0">
                <a:solidFill>
                  <a:srgbClr val="660066"/>
                </a:solidFill>
              </a:rPr>
              <a:t>Урок – мастерская «Готовимся к ЕГЭ»</a:t>
            </a:r>
            <a:br>
              <a:rPr lang="ru-RU" sz="2700" i="1" dirty="0" smtClean="0">
                <a:solidFill>
                  <a:srgbClr val="660066"/>
                </a:solidFill>
              </a:rPr>
            </a:br>
            <a:endParaRPr lang="ru-RU" sz="2700" i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3714752"/>
            <a:ext cx="5357850" cy="207170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Урок русского языка в 10 классе по программе Т.М. </a:t>
            </a:r>
            <a:r>
              <a:rPr lang="ru-RU" b="1" dirty="0" err="1" smtClean="0">
                <a:solidFill>
                  <a:schemeClr val="tx1"/>
                </a:solidFill>
              </a:rPr>
              <a:t>Пахновой</a:t>
            </a:r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Соколова Т.А.,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МОУ Лесная СОШ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Тверская область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ерхний колонтитул naukograd 2013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14480" y="500042"/>
            <a:ext cx="6120130" cy="316230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85852" y="5929330"/>
            <a:ext cx="67441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Вторая Всероссийская научно-методическая конференция,10 ноября 2014 - 10 февраля 2015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"Педагогическая технология и мастерство учителя"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728"/>
            <a:ext cx="8183880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      Правильность речи обеспечивает</a:t>
            </a:r>
          </a:p>
          <a:p>
            <a:pPr marL="514350" indent="-514350">
              <a:buNone/>
            </a:pPr>
            <a:r>
              <a:rPr lang="ru-RU" b="1" dirty="0" smtClean="0"/>
              <a:t>   её </a:t>
            </a:r>
            <a:r>
              <a:rPr lang="ru-RU" b="1" i="1" dirty="0" smtClean="0">
                <a:solidFill>
                  <a:srgbClr val="FF0000"/>
                </a:solidFill>
              </a:rPr>
              <a:t>понятность</a:t>
            </a:r>
            <a:r>
              <a:rPr lang="ru-RU" b="1" dirty="0" smtClean="0"/>
              <a:t>, а в этическом плане это</a:t>
            </a:r>
          </a:p>
          <a:p>
            <a:pPr>
              <a:buNone/>
            </a:pPr>
            <a:r>
              <a:rPr lang="ru-RU" b="1" dirty="0" smtClean="0"/>
              <a:t>   означает </a:t>
            </a:r>
            <a:r>
              <a:rPr lang="ru-RU" b="1" i="1" dirty="0" smtClean="0">
                <a:solidFill>
                  <a:srgbClr val="FF0000"/>
                </a:solidFill>
              </a:rPr>
              <a:t>заботу</a:t>
            </a:r>
            <a:r>
              <a:rPr lang="ru-RU" b="1" dirty="0" smtClean="0"/>
              <a:t> об адресате. Правильность</a:t>
            </a:r>
          </a:p>
          <a:p>
            <a:pPr>
              <a:buNone/>
            </a:pPr>
            <a:r>
              <a:rPr lang="ru-RU" b="1" dirty="0" smtClean="0"/>
              <a:t>   создаёт </a:t>
            </a:r>
            <a:r>
              <a:rPr lang="ru-RU" b="1" i="1" dirty="0" smtClean="0">
                <a:solidFill>
                  <a:srgbClr val="FF0000"/>
                </a:solidFill>
              </a:rPr>
              <a:t>образ</a:t>
            </a:r>
            <a:r>
              <a:rPr lang="ru-RU" b="1" i="1" dirty="0" smtClean="0"/>
              <a:t> </a:t>
            </a:r>
            <a:r>
              <a:rPr lang="ru-RU" b="1" dirty="0" smtClean="0"/>
              <a:t>языковой личности, отражая</a:t>
            </a:r>
          </a:p>
          <a:p>
            <a:pPr>
              <a:buNone/>
            </a:pPr>
            <a:r>
              <a:rPr lang="ru-RU" b="1" dirty="0" smtClean="0"/>
              <a:t>   уровень </a:t>
            </a:r>
            <a:r>
              <a:rPr lang="ru-RU" b="1" i="1" dirty="0" smtClean="0">
                <a:solidFill>
                  <a:srgbClr val="FF0000"/>
                </a:solidFill>
              </a:rPr>
              <a:t>знания</a:t>
            </a:r>
            <a:r>
              <a:rPr lang="ru-RU" b="1" i="1" dirty="0" smtClean="0"/>
              <a:t> </a:t>
            </a:r>
            <a:r>
              <a:rPr lang="ru-RU" b="1" dirty="0" smtClean="0"/>
              <a:t>языка, уровень </a:t>
            </a:r>
            <a:r>
              <a:rPr lang="ru-RU" b="1" i="1" dirty="0" smtClean="0">
                <a:solidFill>
                  <a:srgbClr val="FF0000"/>
                </a:solidFill>
              </a:rPr>
              <a:t>образованности</a:t>
            </a:r>
            <a:r>
              <a:rPr lang="ru-RU" b="1" dirty="0" smtClean="0"/>
              <a:t> в целом.</a:t>
            </a:r>
          </a:p>
          <a:p>
            <a:pPr>
              <a:buNone/>
            </a:pPr>
            <a:r>
              <a:rPr lang="ru-RU" b="1" dirty="0" smtClean="0"/>
              <a:t>         Правильность речи </a:t>
            </a:r>
            <a:r>
              <a:rPr lang="ru-RU" b="1" i="1" dirty="0" smtClean="0">
                <a:solidFill>
                  <a:srgbClr val="FF0000"/>
                </a:solidFill>
              </a:rPr>
              <a:t>имеет</a:t>
            </a:r>
            <a:r>
              <a:rPr lang="ru-RU" b="1" dirty="0" smtClean="0"/>
              <a:t> большое значение для человека и в психологическом плане, потому что, если говорящий хорошо знает, что говорит </a:t>
            </a:r>
            <a:r>
              <a:rPr lang="ru-RU" b="1" i="1" dirty="0" smtClean="0">
                <a:solidFill>
                  <a:srgbClr val="FF0000"/>
                </a:solidFill>
              </a:rPr>
              <a:t>правильно</a:t>
            </a:r>
            <a:r>
              <a:rPr lang="ru-RU" b="1" dirty="0" smtClean="0"/>
              <a:t>, он приобретает </a:t>
            </a:r>
            <a:r>
              <a:rPr lang="ru-RU" b="1" i="1" dirty="0" smtClean="0">
                <a:solidFill>
                  <a:srgbClr val="FF0000"/>
                </a:solidFill>
              </a:rPr>
              <a:t>уверенность</a:t>
            </a:r>
            <a:r>
              <a:rPr lang="ru-RU" b="1" dirty="0" smtClean="0"/>
              <a:t> в себе. И напротив, сомнения в </a:t>
            </a:r>
            <a:r>
              <a:rPr lang="ru-RU" b="1" i="1" dirty="0" smtClean="0">
                <a:solidFill>
                  <a:srgbClr val="FF0000"/>
                </a:solidFill>
              </a:rPr>
              <a:t>правильности</a:t>
            </a:r>
            <a:r>
              <a:rPr lang="ru-RU" b="1" dirty="0" smtClean="0"/>
              <a:t> произнесения слова в своей речи, в правильном </a:t>
            </a:r>
            <a:r>
              <a:rPr lang="ru-RU" b="1" i="1" dirty="0" smtClean="0">
                <a:solidFill>
                  <a:srgbClr val="FF0000"/>
                </a:solidFill>
              </a:rPr>
              <a:t>понимании</a:t>
            </a:r>
            <a:r>
              <a:rPr lang="ru-RU" b="1" dirty="0" smtClean="0"/>
              <a:t> его значения, в правильности построения предложения могут помешать выполнить основную задачу речи, например, </a:t>
            </a:r>
            <a:r>
              <a:rPr lang="ru-RU" b="1" i="1" dirty="0" smtClean="0">
                <a:solidFill>
                  <a:srgbClr val="FF0000"/>
                </a:solidFill>
              </a:rPr>
              <a:t>убедить</a:t>
            </a:r>
            <a:r>
              <a:rPr lang="ru-RU" b="1" dirty="0" smtClean="0"/>
              <a:t> другого человека в правильности вашей позиции в  целом. </a:t>
            </a:r>
          </a:p>
          <a:p>
            <a:pPr>
              <a:buNone/>
            </a:pPr>
            <a:r>
              <a:rPr lang="ru-RU" b="1" dirty="0" smtClean="0"/>
              <a:t>           Таким образом, правильность – это важное </a:t>
            </a:r>
            <a:r>
              <a:rPr lang="ru-RU" b="1" i="1" dirty="0" smtClean="0">
                <a:solidFill>
                  <a:srgbClr val="FF0000"/>
                </a:solidFill>
              </a:rPr>
              <a:t>условие</a:t>
            </a:r>
            <a:r>
              <a:rPr lang="ru-RU" b="1" dirty="0" smtClean="0"/>
              <a:t> успешного общения.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28588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</a:rPr>
              <a:t>Определить способ образования слов: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357718"/>
          </a:xfrm>
        </p:spPr>
        <p:txBody>
          <a:bodyPr>
            <a:normAutofit fontScale="85000" lnSpcReduction="10000"/>
          </a:bodyPr>
          <a:lstStyle/>
          <a:p>
            <a:r>
              <a:rPr lang="ru-RU" sz="4000" b="1" dirty="0" smtClean="0"/>
              <a:t>Разомлев</a:t>
            </a:r>
          </a:p>
          <a:p>
            <a:r>
              <a:rPr lang="ru-RU" sz="4000" b="1" dirty="0" smtClean="0"/>
              <a:t>Учёный </a:t>
            </a:r>
          </a:p>
          <a:p>
            <a:r>
              <a:rPr lang="ru-RU" sz="4000" b="1" dirty="0" smtClean="0"/>
              <a:t>Тотчас </a:t>
            </a:r>
          </a:p>
          <a:p>
            <a:r>
              <a:rPr lang="ru-RU" sz="4000" b="1" dirty="0" smtClean="0"/>
              <a:t>Переносица</a:t>
            </a:r>
          </a:p>
          <a:p>
            <a:r>
              <a:rPr lang="ru-RU" sz="4000" b="1" dirty="0" smtClean="0"/>
              <a:t>Взлёт</a:t>
            </a:r>
          </a:p>
          <a:p>
            <a:r>
              <a:rPr lang="ru-RU" sz="4000" b="1" dirty="0" smtClean="0"/>
              <a:t>Синь</a:t>
            </a:r>
          </a:p>
          <a:p>
            <a:r>
              <a:rPr lang="ru-RU" sz="4000" b="1" dirty="0" smtClean="0"/>
              <a:t>Первый </a:t>
            </a:r>
            <a:r>
              <a:rPr lang="ru-RU" sz="4000" b="1" i="1" dirty="0" smtClean="0"/>
              <a:t>(Николай – отличник, первый ученик в школе.)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20002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660066"/>
                </a:solidFill>
              </a:rPr>
              <a:t>Продолжить текст-рассуждение, высказав своё мнение о том, кого можно назвать интеллигентным человеком</a:t>
            </a:r>
            <a:endParaRPr lang="ru-RU" sz="3200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00306"/>
            <a:ext cx="8183880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sz="2610" b="1" dirty="0" smtClean="0"/>
              <a:t>Нередко считают, что    интеллигентный человек – это тот, кто получил хорошее образование, знает несколько языков, посещает театры и музеи. Но можно обладать всем этим и быть неинтеллигентным…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660066"/>
                </a:solidFill>
              </a:rPr>
              <a:t>Презентации учеников</a:t>
            </a:r>
            <a:endParaRPr lang="ru-RU" sz="4400" dirty="0">
              <a:solidFill>
                <a:srgbClr val="66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1928802"/>
          <a:ext cx="818388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52"/>
            <a:ext cx="818388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Синтаксический разбор предложения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Ручеёк добежавший до моря увидя перед собой неоглядные просторы не должен забывать родник который начал его путь высоко в горах дал ему жизнь.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143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Заполнить таблицу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1285875"/>
          <a:ext cx="8183562" cy="452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Слова- синонимы разговорного стиля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Нейтральные слова-синонимы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Слова-синонимы высокого стиля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Сказать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68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Слова разговорного стиля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Стилистически нейтральные слова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Слова высокого стиля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Буркнуть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Сказать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Изречь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Отчеканить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Ответить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Провозгласить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Пробубнить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Произнести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Промолвить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Выпалить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Молвить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Промямлить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Пробормотать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64307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Индивидуальная карточка: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выписать 10 склоняемых слов, относящихся к разным частям речи, 5 – спрягаемых, 5 – неизменяемых слов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42148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Позади годы отрочества. Ты был в конфликте чуть ли не со всем миром. То мир тебя не понимал(но ты такой крутой!), то ты его не понимал, отвергая. Разрыв между мечтой и действительностью загонял в угол. Ты не научился ещё реально смотреть на мир, взвешивать свои силы. Теперь тебе предстоит научиться соотносить мечту со своими возможностями, понять: чем больше человек знает, тем полнее он воспринимает мир. Истинное счастье – удел знающих, умеющих, ищущих. Значит, учиться надо не потому, что надо, а для интереса в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</a:rPr>
              <a:t>Найти в тексте стилистически окрашенные слова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Презентация ученика</a:t>
            </a:r>
          </a:p>
          <a:p>
            <a:pPr algn="ctr">
              <a:buNone/>
            </a:pPr>
            <a:r>
              <a:rPr lang="ru-RU" sz="5400" dirty="0" smtClean="0"/>
              <a:t>«Стилистическая окраска слов»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71546"/>
            <a:ext cx="8183880" cy="4963494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660066"/>
                </a:solidFill>
              </a:rPr>
              <a:t>Понимание текста – процесс творческий</a:t>
            </a:r>
            <a:endParaRPr lang="ru-RU" sz="8800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Учебник – твой помощник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714908"/>
          </a:xfrm>
        </p:spPr>
        <p:txBody>
          <a:bodyPr/>
          <a:lstStyle/>
          <a:p>
            <a:r>
              <a:rPr lang="ru-RU" b="1" dirty="0" smtClean="0"/>
              <a:t>Ключевые понятия </a:t>
            </a:r>
            <a:r>
              <a:rPr lang="ru-RU" dirty="0" smtClean="0"/>
              <a:t>– </a:t>
            </a:r>
            <a:r>
              <a:rPr lang="ru-RU" b="1" dirty="0" smtClean="0"/>
              <a:t>стр.7, 41</a:t>
            </a:r>
          </a:p>
          <a:p>
            <a:r>
              <a:rPr lang="ru-RU" b="1" dirty="0" smtClean="0"/>
              <a:t>Таблица средств связи между предложениями в тексте – стр. 46</a:t>
            </a:r>
          </a:p>
          <a:p>
            <a:r>
              <a:rPr lang="ru-RU" b="1" dirty="0" smtClean="0"/>
              <a:t>Таблица средств художественной изобразительности – стр. 57</a:t>
            </a:r>
          </a:p>
          <a:p>
            <a:r>
              <a:rPr lang="ru-RU" b="1" dirty="0" smtClean="0"/>
              <a:t>Памятки – стр.10,43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8579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   Берегите молодость до глубокой старости, цените всё хорошее, что приобрели в молодые годы, не растрачивайте богатств молодости.   </a:t>
            </a:r>
          </a:p>
          <a:p>
            <a:pPr>
              <a:buNone/>
            </a:pPr>
            <a:r>
              <a:rPr lang="ru-RU" b="1" dirty="0" smtClean="0"/>
              <a:t>   Ничто из приобретённого в молодости не проходит бесследно; привычки, воспитанные в молодости, сохраняются на всю жизнь Навыки в труде – тоже. Привык к работе – она вечно будет доставлять тебе радость. А как это важно для человеческого счастья! Нет несчастнее человека ленивого, вечно избегающего труда, усилий. Есть русская пословица, которая гласит: «Береги честь смолоду.»</a:t>
            </a:r>
          </a:p>
          <a:p>
            <a:pPr>
              <a:buNone/>
            </a:pPr>
            <a:r>
              <a:rPr lang="ru-RU" b="1" dirty="0" smtClean="0"/>
              <a:t>        В памяти остаются все поступки, совершённые в молодости. Хорошие будут радовать, дурные – не давать спать! (Д.С.Лихачёв)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14752"/>
            <a:ext cx="8183880" cy="232028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660066"/>
                </a:solidFill>
              </a:rPr>
              <a:t>Создание текста – процесс творческий</a:t>
            </a:r>
            <a:endParaRPr lang="ru-RU" sz="8800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5470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Autofit/>
          </a:bodyPr>
          <a:lstStyle/>
          <a:p>
            <a:r>
              <a:rPr lang="ru-RU" b="1" dirty="0" smtClean="0"/>
              <a:t>Пословицы</a:t>
            </a:r>
          </a:p>
          <a:p>
            <a:r>
              <a:rPr lang="ru-RU" b="1" dirty="0" smtClean="0"/>
              <a:t>Поговорки</a:t>
            </a:r>
          </a:p>
          <a:p>
            <a:r>
              <a:rPr lang="ru-RU" b="1" dirty="0" smtClean="0"/>
              <a:t>Крылатые выражения</a:t>
            </a:r>
          </a:p>
          <a:p>
            <a:r>
              <a:rPr lang="ru-RU" b="1" dirty="0" smtClean="0"/>
              <a:t>Афоризмы </a:t>
            </a:r>
            <a:r>
              <a:rPr lang="ru-RU" b="1" dirty="0" err="1" smtClean="0"/>
              <a:t>Козьмы</a:t>
            </a:r>
            <a:r>
              <a:rPr lang="ru-RU" b="1" dirty="0" smtClean="0"/>
              <a:t> Прутков</a:t>
            </a:r>
          </a:p>
          <a:p>
            <a:r>
              <a:rPr lang="ru-RU" b="1" dirty="0" smtClean="0"/>
              <a:t>Басни </a:t>
            </a:r>
          </a:p>
          <a:p>
            <a:r>
              <a:rPr lang="ru-RU" b="1" dirty="0" smtClean="0"/>
              <a:t>Высказывания известных людей</a:t>
            </a:r>
          </a:p>
          <a:p>
            <a:r>
              <a:rPr lang="ru-RU" b="1" dirty="0" smtClean="0"/>
              <a:t>Тексты из сборника изложений</a:t>
            </a:r>
          </a:p>
          <a:p>
            <a:r>
              <a:rPr lang="ru-RU" b="1" dirty="0" smtClean="0"/>
              <a:t>Учебник А.Д. </a:t>
            </a:r>
            <a:r>
              <a:rPr lang="ru-RU" b="1" dirty="0" err="1" smtClean="0"/>
              <a:t>Дейкиной</a:t>
            </a:r>
            <a:endParaRPr lang="ru-RU" b="1" dirty="0" smtClean="0"/>
          </a:p>
          <a:p>
            <a:r>
              <a:rPr lang="ru-RU" b="1" dirty="0" smtClean="0"/>
              <a:t>Художественные произведения</a:t>
            </a:r>
          </a:p>
          <a:p>
            <a:r>
              <a:rPr lang="ru-RU" b="1" dirty="0" smtClean="0"/>
              <a:t>Научно-популярная литература</a:t>
            </a:r>
          </a:p>
          <a:p>
            <a:r>
              <a:rPr lang="ru-RU" b="1" dirty="0" smtClean="0"/>
              <a:t>Судьбы известных людей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150019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</a:rPr>
              <a:t>Составьте схему предложения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Я так люблю простор страны своей</a:t>
            </a:r>
          </a:p>
          <a:p>
            <a:pPr>
              <a:buNone/>
            </a:pPr>
            <a:r>
              <a:rPr lang="ru-RU" dirty="0" smtClean="0"/>
              <a:t>Хоть далека она от совершенства</a:t>
            </a:r>
          </a:p>
          <a:p>
            <a:pPr>
              <a:buNone/>
            </a:pPr>
            <a:r>
              <a:rPr lang="ru-RU" dirty="0" smtClean="0"/>
              <a:t>Хочу чтоб испытали люди в ней</a:t>
            </a:r>
          </a:p>
          <a:p>
            <a:pPr>
              <a:buNone/>
            </a:pPr>
            <a:r>
              <a:rPr lang="ru-RU" dirty="0" smtClean="0"/>
              <a:t>Любовь большую счастье и блаженство!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3200" b="1" dirty="0" smtClean="0"/>
              <a:t>,</a:t>
            </a:r>
            <a:r>
              <a:rPr lang="ru-RU" dirty="0" smtClean="0"/>
              <a:t> </a:t>
            </a:r>
            <a:r>
              <a:rPr lang="ru-RU" sz="5400" dirty="0" smtClean="0"/>
              <a:t>(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хоть</a:t>
            </a:r>
            <a:r>
              <a:rPr lang="ru-RU" dirty="0" smtClean="0"/>
              <a:t>       </a:t>
            </a:r>
            <a:r>
              <a:rPr lang="ru-RU" sz="5400" dirty="0" smtClean="0"/>
              <a:t>)</a:t>
            </a:r>
            <a:r>
              <a:rPr lang="ru-RU" dirty="0" smtClean="0"/>
              <a:t> </a:t>
            </a:r>
            <a:r>
              <a:rPr lang="ru-RU" sz="3200" b="1" dirty="0" smtClean="0"/>
              <a:t>;</a:t>
            </a:r>
            <a:r>
              <a:rPr lang="ru-RU" dirty="0" smtClean="0"/>
              <a:t>          </a:t>
            </a:r>
            <a:r>
              <a:rPr lang="ru-RU" sz="3200" b="1" dirty="0" smtClean="0"/>
              <a:t>,</a:t>
            </a:r>
            <a:r>
              <a:rPr lang="ru-RU" dirty="0" smtClean="0"/>
              <a:t> </a:t>
            </a:r>
            <a:r>
              <a:rPr lang="ru-RU" sz="5400" dirty="0" smtClean="0"/>
              <a:t>(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чтоб</a:t>
            </a:r>
            <a:r>
              <a:rPr lang="ru-RU" dirty="0" smtClean="0"/>
              <a:t>     </a:t>
            </a:r>
            <a:r>
              <a:rPr lang="ru-RU" sz="5400" dirty="0" smtClean="0"/>
              <a:t>)</a:t>
            </a: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</a:t>
            </a:r>
            <a:endParaRPr lang="ru-RU" sz="3200" dirty="0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857224" y="1214422"/>
            <a:ext cx="914400" cy="785818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Двойные круглые скобки 9"/>
          <p:cNvSpPr/>
          <p:nvPr/>
        </p:nvSpPr>
        <p:spPr>
          <a:xfrm flipH="1">
            <a:off x="5000628" y="1142984"/>
            <a:ext cx="928694" cy="85725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00034" y="714356"/>
            <a:ext cx="40005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3" idx="1"/>
          </p:cNvCxnSpPr>
          <p:nvPr/>
        </p:nvCxnSpPr>
        <p:spPr>
          <a:xfrm rot="16200000" flipH="1">
            <a:off x="-453509" y="1667899"/>
            <a:ext cx="1909972" cy="28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3" idx="1"/>
          </p:cNvCxnSpPr>
          <p:nvPr/>
        </p:nvCxnSpPr>
        <p:spPr>
          <a:xfrm rot="10800000">
            <a:off x="502920" y="2624328"/>
            <a:ext cx="3997642" cy="204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3536149" y="1678769"/>
            <a:ext cx="192882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894133" y="1678769"/>
            <a:ext cx="192803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57752" y="2643182"/>
            <a:ext cx="35719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857752" y="714356"/>
            <a:ext cx="35719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7465239" y="1678769"/>
            <a:ext cx="192882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 flipH="1" flipV="1">
            <a:off x="502920" y="2624328"/>
            <a:ext cx="3997642" cy="188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78581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660066"/>
                </a:solidFill>
              </a:rPr>
              <a:t>Домашнее задание</a:t>
            </a:r>
            <a:endParaRPr lang="ru-RU" sz="5400" dirty="0">
              <a:solidFill>
                <a:srgbClr val="66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1714488"/>
          <a:ext cx="818388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"/>
            <a:ext cx="8229600" cy="127478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Орфоэпическая разминка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Обеспечение</a:t>
            </a:r>
          </a:p>
          <a:p>
            <a:r>
              <a:rPr lang="ru-RU" sz="4000" b="1" dirty="0" smtClean="0"/>
              <a:t>Красивее</a:t>
            </a:r>
          </a:p>
          <a:p>
            <a:r>
              <a:rPr lang="ru-RU" sz="4000" b="1" dirty="0" smtClean="0"/>
              <a:t>Созвонимся</a:t>
            </a:r>
          </a:p>
          <a:p>
            <a:r>
              <a:rPr lang="ru-RU" sz="4000" b="1" dirty="0" smtClean="0"/>
              <a:t>Намерение</a:t>
            </a:r>
          </a:p>
          <a:p>
            <a:r>
              <a:rPr lang="ru-RU" sz="4000" b="1" dirty="0" smtClean="0"/>
              <a:t>Торты</a:t>
            </a:r>
          </a:p>
          <a:p>
            <a:r>
              <a:rPr lang="ru-RU" sz="4000" b="1" dirty="0" smtClean="0"/>
              <a:t>Банты</a:t>
            </a:r>
          </a:p>
          <a:p>
            <a:r>
              <a:rPr lang="ru-RU" sz="4000" b="1" dirty="0" smtClean="0"/>
              <a:t>Отрочество</a:t>
            </a:r>
          </a:p>
          <a:p>
            <a:r>
              <a:rPr lang="ru-RU" sz="4000" b="1" dirty="0" smtClean="0"/>
              <a:t>Досуг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396"/>
            <a:ext cx="8183880" cy="71438"/>
          </a:xfrm>
        </p:spPr>
        <p:txBody>
          <a:bodyPr>
            <a:normAutofit fontScale="90000"/>
          </a:bodyPr>
          <a:lstStyle/>
          <a:p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Обесп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чение</a:t>
            </a:r>
          </a:p>
          <a:p>
            <a:r>
              <a:rPr lang="ru-RU" sz="4000" b="1" dirty="0" smtClean="0"/>
              <a:t>Крас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вее</a:t>
            </a:r>
          </a:p>
          <a:p>
            <a:r>
              <a:rPr lang="ru-RU" sz="4000" b="1" dirty="0" smtClean="0"/>
              <a:t>Созвон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мся</a:t>
            </a:r>
            <a:endParaRPr lang="ru-RU" sz="4000" b="1" u="sng" dirty="0" smtClean="0"/>
          </a:p>
          <a:p>
            <a:r>
              <a:rPr lang="ru-RU" sz="4000" b="1" dirty="0" smtClean="0"/>
              <a:t>Нам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рение</a:t>
            </a:r>
          </a:p>
          <a:p>
            <a:r>
              <a:rPr lang="ru-RU" sz="4000" b="1" dirty="0" smtClean="0"/>
              <a:t>Т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рты</a:t>
            </a:r>
          </a:p>
          <a:p>
            <a:r>
              <a:rPr lang="ru-RU" sz="4000" b="1" dirty="0" smtClean="0"/>
              <a:t>Б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нты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трочество</a:t>
            </a:r>
          </a:p>
          <a:p>
            <a:r>
              <a:rPr lang="ru-RU" sz="4000" b="1" dirty="0" smtClean="0"/>
              <a:t>Дос</a:t>
            </a:r>
            <a:r>
              <a:rPr lang="ru-RU" sz="4000" b="1" dirty="0" smtClean="0">
                <a:solidFill>
                  <a:srgbClr val="FF0000"/>
                </a:solidFill>
              </a:rPr>
              <a:t>у</a:t>
            </a:r>
            <a:r>
              <a:rPr lang="ru-RU" sz="4000" b="1" dirty="0" smtClean="0"/>
              <a:t>г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r>
              <a:rPr lang="ru-RU" sz="4400" b="1" dirty="0" smtClean="0"/>
              <a:t>Вероисповедание</a:t>
            </a:r>
          </a:p>
          <a:p>
            <a:r>
              <a:rPr lang="ru-RU" sz="4400" b="1" dirty="0" smtClean="0"/>
              <a:t>Иконопись</a:t>
            </a:r>
          </a:p>
          <a:p>
            <a:r>
              <a:rPr lang="ru-RU" sz="4400" b="1" dirty="0" smtClean="0"/>
              <a:t>Благовест </a:t>
            </a:r>
          </a:p>
          <a:p>
            <a:r>
              <a:rPr lang="ru-RU" sz="4400" b="1" dirty="0" smtClean="0"/>
              <a:t>Форзац</a:t>
            </a:r>
          </a:p>
          <a:p>
            <a:r>
              <a:rPr lang="ru-RU" sz="4400" b="1" dirty="0" smtClean="0"/>
              <a:t>Завидно</a:t>
            </a:r>
          </a:p>
          <a:p>
            <a:r>
              <a:rPr lang="ru-RU" sz="4400" b="1" dirty="0" smtClean="0"/>
              <a:t>Костюмированный</a:t>
            </a:r>
          </a:p>
          <a:p>
            <a:r>
              <a:rPr lang="ru-RU" sz="4400" b="1" dirty="0" smtClean="0"/>
              <a:t>Баловать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Вероиспов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дание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конопись</a:t>
            </a:r>
          </a:p>
          <a:p>
            <a:r>
              <a:rPr lang="ru-RU" sz="4400" b="1" dirty="0" smtClean="0"/>
              <a:t>Бл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говест </a:t>
            </a:r>
          </a:p>
          <a:p>
            <a:r>
              <a:rPr lang="ru-RU" sz="4400" b="1" dirty="0" smtClean="0"/>
              <a:t>Ф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рзац</a:t>
            </a:r>
          </a:p>
          <a:p>
            <a:r>
              <a:rPr lang="ru-RU" sz="4400" b="1" dirty="0" smtClean="0"/>
              <a:t>Зав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дно</a:t>
            </a:r>
          </a:p>
          <a:p>
            <a:r>
              <a:rPr lang="ru-RU" sz="4400" b="1" dirty="0" smtClean="0"/>
              <a:t>Костюмир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ванный</a:t>
            </a:r>
          </a:p>
          <a:p>
            <a:r>
              <a:rPr lang="ru-RU" sz="4400" b="1" dirty="0" smtClean="0"/>
              <a:t>Балов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ть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17145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Правильность речи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Культура речи</a:t>
            </a:r>
            <a:endParaRPr lang="ru-RU" sz="48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1857364"/>
          <a:ext cx="818388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52"/>
            <a:ext cx="8183880" cy="16430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Мы часто слышим от окружающих, по радио, в телевизионных передачах высказывания, подобные этим: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4786346"/>
          </a:xfrm>
        </p:spPr>
        <p:txBody>
          <a:bodyPr>
            <a:noAutofit/>
          </a:bodyPr>
          <a:lstStyle/>
          <a:p>
            <a:r>
              <a:rPr lang="ru-RU" dirty="0" smtClean="0"/>
              <a:t>Играет значение…</a:t>
            </a:r>
          </a:p>
          <a:p>
            <a:r>
              <a:rPr lang="ru-RU" dirty="0" smtClean="0"/>
              <a:t>Очень прекрасно…</a:t>
            </a:r>
          </a:p>
          <a:p>
            <a:r>
              <a:rPr lang="ru-RU" dirty="0" smtClean="0"/>
              <a:t>Она одела на себя…</a:t>
            </a:r>
          </a:p>
          <a:p>
            <a:r>
              <a:rPr lang="ru-RU" dirty="0" smtClean="0"/>
              <a:t>Обсуждали о том, что…</a:t>
            </a:r>
          </a:p>
          <a:p>
            <a:r>
              <a:rPr lang="ru-RU" dirty="0" smtClean="0"/>
              <a:t>Согласно законов…</a:t>
            </a:r>
          </a:p>
          <a:p>
            <a:r>
              <a:rPr lang="ru-RU" dirty="0" smtClean="0"/>
              <a:t>Оплачивать за проезд…</a:t>
            </a:r>
          </a:p>
          <a:p>
            <a:r>
              <a:rPr lang="ru-RU" dirty="0" smtClean="0"/>
              <a:t>Большую половину жизни…</a:t>
            </a:r>
          </a:p>
          <a:p>
            <a:r>
              <a:rPr lang="ru-RU" dirty="0" smtClean="0"/>
              <a:t>Автор предоставляет главного героя…</a:t>
            </a:r>
          </a:p>
          <a:p>
            <a:r>
              <a:rPr lang="ru-RU" dirty="0" smtClean="0"/>
              <a:t>Инвесторы подготовили документацию, но их ждал облом.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52"/>
            <a:ext cx="818388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Редактирование текста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642918"/>
            <a:ext cx="8183880" cy="60007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  </a:t>
            </a:r>
            <a:r>
              <a:rPr lang="ru-RU" sz="3100" b="1" dirty="0" smtClean="0"/>
              <a:t>Правильность речи обеспечивает</a:t>
            </a:r>
          </a:p>
          <a:p>
            <a:pPr>
              <a:buNone/>
            </a:pPr>
            <a:r>
              <a:rPr lang="ru-RU" sz="3100" b="1" dirty="0" smtClean="0"/>
              <a:t>   её………, а в этическом плане это</a:t>
            </a:r>
          </a:p>
          <a:p>
            <a:pPr>
              <a:buNone/>
            </a:pPr>
            <a:r>
              <a:rPr lang="ru-RU" sz="3100" b="1" dirty="0" smtClean="0"/>
              <a:t>   означает………. об адресате. Правильность</a:t>
            </a:r>
          </a:p>
          <a:p>
            <a:pPr>
              <a:buNone/>
            </a:pPr>
            <a:r>
              <a:rPr lang="ru-RU" sz="3100" b="1" dirty="0" smtClean="0"/>
              <a:t>   создаёт……….языковой личности, отражая</a:t>
            </a:r>
          </a:p>
          <a:p>
            <a:pPr>
              <a:buNone/>
            </a:pPr>
            <a:r>
              <a:rPr lang="ru-RU" sz="3100" b="1" dirty="0" smtClean="0"/>
              <a:t>   уровень………языка, уровень……….в целом.</a:t>
            </a:r>
          </a:p>
          <a:p>
            <a:pPr>
              <a:buNone/>
            </a:pPr>
            <a:r>
              <a:rPr lang="ru-RU" sz="3100" b="1" dirty="0" smtClean="0"/>
              <a:t>         Правильность речи …….. большое значение для человека и в психологическом плане, потому что, если говорящий хорошо знает, что говорит……., он приобретает …….. в себе. И напротив, сомнения в …….. произнесения слова в своей речи, в правильном………его значения, в правильности построения предложения могут помешать выполнить основную задачу речи, например, …….другого человека в правильности вашей позиции в  целом. </a:t>
            </a:r>
          </a:p>
          <a:p>
            <a:pPr>
              <a:buNone/>
            </a:pPr>
            <a:r>
              <a:rPr lang="ru-RU" sz="3100" b="1" dirty="0" smtClean="0"/>
              <a:t>           Таким образом, правильность – это важное……..успешного общения.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1099</TotalTime>
  <Words>941</Words>
  <Application>Microsoft Office PowerPoint</Application>
  <PresentationFormat>Экран (4:3)</PresentationFormat>
  <Paragraphs>149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« Понимание текста – процесс творческий»   Урок – мастерская «Готовимся к ЕГЭ» </vt:lpstr>
      <vt:lpstr>Учебник – твой помощник</vt:lpstr>
      <vt:lpstr>Орфоэпическая разминка</vt:lpstr>
      <vt:lpstr>Слайд 4</vt:lpstr>
      <vt:lpstr>Слайд 5</vt:lpstr>
      <vt:lpstr>Слайд 6</vt:lpstr>
      <vt:lpstr>Правильность речи Культура речи</vt:lpstr>
      <vt:lpstr>Мы часто слышим от окружающих, по радио, в телевизионных передачах высказывания, подобные этим:</vt:lpstr>
      <vt:lpstr>Редактирование текста</vt:lpstr>
      <vt:lpstr>Слайд 10</vt:lpstr>
      <vt:lpstr>Определить способ образования слов:</vt:lpstr>
      <vt:lpstr>Продолжить текст-рассуждение, высказав своё мнение о том, кого можно назвать интеллигентным человеком</vt:lpstr>
      <vt:lpstr>Презентации учеников</vt:lpstr>
      <vt:lpstr>Синтаксический разбор предложения</vt:lpstr>
      <vt:lpstr>Заполнить таблицу</vt:lpstr>
      <vt:lpstr>Слайд 16</vt:lpstr>
      <vt:lpstr>Индивидуальная карточка: выписать 10 склоняемых слов, относящихся к разным частям речи, 5 – спрягаемых, 5 – неизменяемых слов</vt:lpstr>
      <vt:lpstr>Найти в тексте стилистически окрашенные слова</vt:lpstr>
      <vt:lpstr>Понимание текста – процесс творческий</vt:lpstr>
      <vt:lpstr>Слайд 20</vt:lpstr>
      <vt:lpstr>Слайд 21</vt:lpstr>
      <vt:lpstr>Создание текста – процесс творческий</vt:lpstr>
      <vt:lpstr>Слайд 23</vt:lpstr>
      <vt:lpstr>Слайд 24</vt:lpstr>
      <vt:lpstr>Составьте схему предложения</vt:lpstr>
      <vt:lpstr>Слайд 26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ЛСШ</dc:creator>
  <cp:lastModifiedBy>Admin</cp:lastModifiedBy>
  <cp:revision>120</cp:revision>
  <dcterms:created xsi:type="dcterms:W3CDTF">2009-10-23T15:44:51Z</dcterms:created>
  <dcterms:modified xsi:type="dcterms:W3CDTF">2014-12-15T20:38:52Z</dcterms:modified>
</cp:coreProperties>
</file>