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Работа с видеофрагментом на уроке английского языка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4 класс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Рисунок 3" descr="alesha01 - копия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1009029" cy="1800200"/>
          </a:xfrm>
          <a:prstGeom prst="rect">
            <a:avLst/>
          </a:prstGeom>
        </p:spPr>
      </p:pic>
      <p:pic>
        <p:nvPicPr>
          <p:cNvPr id="5" name="Рисунок 4" descr="alesha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2360" y="3356992"/>
            <a:ext cx="1000125" cy="16097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48064" y="4869160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Кошкина Г.Ф.</a:t>
            </a:r>
          </a:p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Учитель английского языка</a:t>
            </a:r>
          </a:p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МБОУ СОШ сельского поселения </a:t>
            </a:r>
          </a:p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«Поселок Токи»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564357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Токи  2014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8" name="Рисунок 7" descr="верхний колонтитул naukograd 2013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1643042" y="214290"/>
            <a:ext cx="6120130" cy="31623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621508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Вторая Всероссийская научно-методическая конференция,10 ноября 2014 - 10 февраля 2015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"Педагогическая технология и мастерство учителя"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332656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</a:rPr>
              <a:t>Test yourself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3" name="Рисунок 2" descr="alesha01 - копия (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647700" cy="1285875"/>
          </a:xfrm>
          <a:prstGeom prst="rect">
            <a:avLst/>
          </a:prstGeom>
        </p:spPr>
      </p:pic>
      <p:pic>
        <p:nvPicPr>
          <p:cNvPr id="4" name="Рисунок 3" descr="alesha01 - коп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2" y="5085184"/>
            <a:ext cx="1257300" cy="1266825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1397000"/>
          <a:ext cx="6096000" cy="4768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95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Barnyard animals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Wild animals</a:t>
                      </a:r>
                      <a:endParaRPr lang="ru-RU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536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536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536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196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2348880"/>
            <a:ext cx="808112" cy="839378"/>
          </a:xfrm>
          <a:prstGeom prst="rect">
            <a:avLst/>
          </a:prstGeom>
        </p:spPr>
      </p:pic>
      <p:pic>
        <p:nvPicPr>
          <p:cNvPr id="7" name="Рисунок 6" descr="4478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3356992"/>
            <a:ext cx="677615" cy="872466"/>
          </a:xfrm>
          <a:prstGeom prst="rect">
            <a:avLst/>
          </a:prstGeom>
        </p:spPr>
      </p:pic>
      <p:pic>
        <p:nvPicPr>
          <p:cNvPr id="8" name="Рисунок 7" descr="874787-24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11760" y="2420888"/>
            <a:ext cx="960107" cy="720080"/>
          </a:xfrm>
          <a:prstGeom prst="rect">
            <a:avLst/>
          </a:prstGeom>
        </p:spPr>
      </p:pic>
      <p:pic>
        <p:nvPicPr>
          <p:cNvPr id="9" name="Рисунок 8" descr="giraffe-clip-art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11759" y="3212976"/>
            <a:ext cx="1410907" cy="1080120"/>
          </a:xfrm>
          <a:prstGeom prst="rect">
            <a:avLst/>
          </a:prstGeom>
        </p:spPr>
      </p:pic>
      <p:pic>
        <p:nvPicPr>
          <p:cNvPr id="10" name="Рисунок 9" descr="monkey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27784" y="4293096"/>
            <a:ext cx="828675" cy="857250"/>
          </a:xfrm>
          <a:prstGeom prst="rect">
            <a:avLst/>
          </a:prstGeom>
        </p:spPr>
      </p:pic>
      <p:pic>
        <p:nvPicPr>
          <p:cNvPr id="11" name="Рисунок 10" descr="rrr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96136" y="4293096"/>
            <a:ext cx="728846" cy="864096"/>
          </a:xfrm>
          <a:prstGeom prst="rect">
            <a:avLst/>
          </a:prstGeom>
        </p:spPr>
      </p:pic>
      <p:pic>
        <p:nvPicPr>
          <p:cNvPr id="12" name="Рисунок 11" descr="WWFCanon-HelmutDiller_PantheraTigrisSumatranTiger-320x218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483768" y="5301208"/>
            <a:ext cx="1163960" cy="792948"/>
          </a:xfrm>
          <a:prstGeom prst="rect">
            <a:avLst/>
          </a:prstGeom>
        </p:spPr>
      </p:pic>
      <p:pic>
        <p:nvPicPr>
          <p:cNvPr id="13" name="Рисунок 12" descr="Hrusha-300x300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52120" y="5301208"/>
            <a:ext cx="924694" cy="9246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alesha01 - копия (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2400" y="2636912"/>
            <a:ext cx="647700" cy="1285875"/>
          </a:xfrm>
          <a:prstGeom prst="rect">
            <a:avLst/>
          </a:prstGeom>
        </p:spPr>
      </p:pic>
      <p:pic>
        <p:nvPicPr>
          <p:cNvPr id="4" name="Рисунок 3" descr="alesha01 - копия (4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60648"/>
            <a:ext cx="819150" cy="1171575"/>
          </a:xfrm>
          <a:prstGeom prst="rect">
            <a:avLst/>
          </a:prstGeom>
        </p:spPr>
      </p:pic>
      <p:pic>
        <p:nvPicPr>
          <p:cNvPr id="5" name="Рисунок 4" descr="alesha01 - копия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5591175"/>
            <a:ext cx="1257300" cy="12668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79712" y="260648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</a:rPr>
              <a:t>Test yourself</a:t>
            </a:r>
            <a:endParaRPr lang="ru-RU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87624" y="1196750"/>
          <a:ext cx="6432376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094"/>
                <a:gridCol w="1608094"/>
                <a:gridCol w="1608094"/>
                <a:gridCol w="1608094"/>
              </a:tblGrid>
              <a:tr h="792088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ru-RU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goat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donkey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goose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cow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sheep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chicken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horse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Рисунок 8" descr="ж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63688" y="2132856"/>
            <a:ext cx="894408" cy="612102"/>
          </a:xfrm>
          <a:prstGeom prst="rect">
            <a:avLst/>
          </a:prstGeom>
        </p:spPr>
      </p:pic>
      <p:pic>
        <p:nvPicPr>
          <p:cNvPr id="10" name="Рисунок 9" descr="ж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60032" y="2060848"/>
            <a:ext cx="945596" cy="648072"/>
          </a:xfrm>
          <a:prstGeom prst="rect">
            <a:avLst/>
          </a:prstGeom>
        </p:spPr>
      </p:pic>
      <p:pic>
        <p:nvPicPr>
          <p:cNvPr id="11" name="Рисунок 10" descr="ж8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907704" y="2780928"/>
            <a:ext cx="754351" cy="667519"/>
          </a:xfrm>
          <a:prstGeom prst="rect">
            <a:avLst/>
          </a:prstGeom>
        </p:spPr>
      </p:pic>
      <p:pic>
        <p:nvPicPr>
          <p:cNvPr id="12" name="Рисунок 11" descr="ж9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76056" y="2852936"/>
            <a:ext cx="512605" cy="566936"/>
          </a:xfrm>
          <a:prstGeom prst="rect">
            <a:avLst/>
          </a:prstGeom>
        </p:spPr>
      </p:pic>
      <p:pic>
        <p:nvPicPr>
          <p:cNvPr id="13" name="Рисунок 12" descr="ж2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835696" y="3429000"/>
            <a:ext cx="1059384" cy="596694"/>
          </a:xfrm>
          <a:prstGeom prst="rect">
            <a:avLst/>
          </a:prstGeom>
        </p:spPr>
      </p:pic>
      <p:pic>
        <p:nvPicPr>
          <p:cNvPr id="14" name="Рисунок 13" descr="ж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04048" y="3501008"/>
            <a:ext cx="677431" cy="562174"/>
          </a:xfrm>
          <a:prstGeom prst="rect">
            <a:avLst/>
          </a:prstGeom>
        </p:spPr>
      </p:pic>
      <p:pic>
        <p:nvPicPr>
          <p:cNvPr id="15" name="Рисунок 14" descr="ж6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123728" y="4221088"/>
            <a:ext cx="549166" cy="504056"/>
          </a:xfrm>
          <a:prstGeom prst="rect">
            <a:avLst/>
          </a:prstGeom>
        </p:spPr>
      </p:pic>
      <p:pic>
        <p:nvPicPr>
          <p:cNvPr id="16" name="Рисунок 15" descr="4478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004048" y="4149080"/>
            <a:ext cx="504056" cy="6489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62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Работа с видеофрагментом на уроке английского языка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СЛАВА</dc:creator>
  <cp:lastModifiedBy>Admin</cp:lastModifiedBy>
  <cp:revision>7</cp:revision>
  <dcterms:created xsi:type="dcterms:W3CDTF">2014-10-14T20:33:23Z</dcterms:created>
  <dcterms:modified xsi:type="dcterms:W3CDTF">2014-12-15T20:06:38Z</dcterms:modified>
</cp:coreProperties>
</file>