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73" r:id="rId2"/>
    <p:sldId id="256" r:id="rId3"/>
    <p:sldId id="272" r:id="rId4"/>
    <p:sldId id="259" r:id="rId5"/>
    <p:sldId id="267" r:id="rId6"/>
    <p:sldId id="260" r:id="rId7"/>
    <p:sldId id="265" r:id="rId8"/>
    <p:sldId id="263" r:id="rId9"/>
    <p:sldId id="268" r:id="rId10"/>
    <p:sldId id="271" r:id="rId11"/>
    <p:sldId id="261" r:id="rId12"/>
    <p:sldId id="270" r:id="rId13"/>
    <p:sldId id="262" r:id="rId14"/>
    <p:sldId id="269" r:id="rId15"/>
  </p:sldIdLst>
  <p:sldSz cx="9144000" cy="6858000" type="screen4x3"/>
  <p:notesSz cx="6761163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BFB6F-7C74-4D26-B0EB-838FF102945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29837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33106"/>
            <a:ext cx="2929837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2607C-0FCE-436B-93B1-152DF8063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0FA3-9CD3-4C56-A0A8-085AE46C4F4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D610-DA8F-4864-857F-3B565F736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0FA3-9CD3-4C56-A0A8-085AE46C4F4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D610-DA8F-4864-857F-3B565F736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0FA3-9CD3-4C56-A0A8-085AE46C4F4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D610-DA8F-4864-857F-3B565F736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0FA3-9CD3-4C56-A0A8-085AE46C4F4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D610-DA8F-4864-857F-3B565F736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0FA3-9CD3-4C56-A0A8-085AE46C4F4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D610-DA8F-4864-857F-3B565F736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0FA3-9CD3-4C56-A0A8-085AE46C4F4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D610-DA8F-4864-857F-3B565F736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0FA3-9CD3-4C56-A0A8-085AE46C4F4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D610-DA8F-4864-857F-3B565F736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0FA3-9CD3-4C56-A0A8-085AE46C4F4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D610-DA8F-4864-857F-3B565F736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0FA3-9CD3-4C56-A0A8-085AE46C4F4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D610-DA8F-4864-857F-3B565F736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0FA3-9CD3-4C56-A0A8-085AE46C4F4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D610-DA8F-4864-857F-3B565F736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0FA3-9CD3-4C56-A0A8-085AE46C4F4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D610-DA8F-4864-857F-3B565F736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40FA3-9CD3-4C56-A0A8-085AE46C4F4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DD610-DA8F-4864-857F-3B565F736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86190"/>
            <a:ext cx="8572528" cy="20717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err="1" smtClean="0"/>
              <a:t>Головизнина</a:t>
            </a:r>
            <a:r>
              <a:rPr lang="ru-RU" sz="2400" b="1" i="1" dirty="0" smtClean="0"/>
              <a:t> Наталья Борисовна</a:t>
            </a:r>
          </a:p>
          <a:p>
            <a:pPr algn="ctr">
              <a:buNone/>
            </a:pPr>
            <a:r>
              <a:rPr lang="ru-RU" sz="1600" b="1" dirty="0" smtClean="0"/>
              <a:t>Учитель географии, истории</a:t>
            </a:r>
          </a:p>
          <a:p>
            <a:pPr algn="ctr">
              <a:buNone/>
            </a:pPr>
            <a:r>
              <a:rPr lang="ru-RU" sz="1600" b="1" dirty="0" smtClean="0"/>
              <a:t>Муниципальное казенное общеобразовательное учреждение «Марковская основная общеобразовательная школа»</a:t>
            </a:r>
          </a:p>
          <a:p>
            <a:pPr algn="ctr">
              <a:buNone/>
            </a:pPr>
            <a:r>
              <a:rPr lang="ru-RU" sz="1600" b="1" dirty="0" err="1" smtClean="0"/>
              <a:t>С.Марково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Кетовский</a:t>
            </a:r>
            <a:r>
              <a:rPr lang="ru-RU" sz="1600" b="1" dirty="0" smtClean="0"/>
              <a:t> район, Курганская </a:t>
            </a:r>
            <a:r>
              <a:rPr lang="ru-RU" sz="1600" b="1" dirty="0" smtClean="0"/>
              <a:t>область</a:t>
            </a:r>
            <a:endParaRPr lang="ru-RU" sz="2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1000108"/>
            <a:ext cx="55721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Обобщающий урок в 8 классе по теме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«</a:t>
            </a:r>
            <a:r>
              <a:rPr lang="ru-RU" sz="2800" b="1" dirty="0" smtClean="0">
                <a:solidFill>
                  <a:srgbClr val="FFFF00"/>
                </a:solidFill>
              </a:rPr>
              <a:t>Рельеф и климат России» 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142976" y="6215082"/>
            <a:ext cx="74317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Helvetica"/>
              </a:rPr>
              <a:t>Вторая Всероссийская научно-методическая конференция,10 ноября 2014 - 10 февраля 2015</a:t>
            </a:r>
            <a:endParaRPr kumimoji="0" lang="ru-RU" sz="1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Helvetica"/>
              </a:rPr>
              <a:t>"Педагогическая технология и мастерство учителя"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6" name="Рисунок 5" descr="верхний колонтитул naukograd 201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1150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еографическая карта России и стран СНГ.jpg"/>
          <p:cNvPicPr>
            <a:picLocks noChangeAspect="1"/>
          </p:cNvPicPr>
          <p:nvPr/>
        </p:nvPicPr>
        <p:blipFill>
          <a:blip r:embed="rId2" cstate="print"/>
          <a:srcRect l="6250" t="2450" r="1562" b="16701"/>
          <a:stretch>
            <a:fillRect/>
          </a:stretch>
        </p:blipFill>
        <p:spPr>
          <a:xfrm>
            <a:off x="-1" y="888768"/>
            <a:ext cx="9139635" cy="5112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57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360000"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4.Географическая карта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lt1">
              <a:alpha val="6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Команда «Легендарные»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1.Задание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контурной карте России подписать следующие географические объекты: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1.Уральские горы,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2.Полуостров Таймыр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3.Полуостров Камчатка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2.Задание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Докажите, что рельеф нашей страны постоянно изменяется.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lt1">
              <a:alpha val="7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Команда «Отважные»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1.Задание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контурной карте России подписать следующие географические  объекты: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1.Остров Сахалин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2.Чукотский полуостров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3.Острова Новая Земля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2.Задание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Какое влияние на жизнь и деятельность человека оказывает рельеф?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43266_SMALL_0_0.jpg"/>
          <p:cNvPicPr>
            <a:picLocks noChangeAspect="1"/>
          </p:cNvPicPr>
          <p:nvPr/>
        </p:nvPicPr>
        <p:blipFill>
          <a:blip r:embed="rId2" cstate="print"/>
          <a:srcRect l="2994"/>
          <a:stretch>
            <a:fillRect/>
          </a:stretch>
        </p:blipFill>
        <p:spPr>
          <a:xfrm>
            <a:off x="0" y="357166"/>
            <a:ext cx="4630293" cy="6215106"/>
          </a:xfrm>
          <a:prstGeom prst="rect">
            <a:avLst/>
          </a:prstGeom>
        </p:spPr>
      </p:pic>
      <p:pic>
        <p:nvPicPr>
          <p:cNvPr id="6" name="Рисунок 5" descr="1043266_SMALL_1_0.jpg"/>
          <p:cNvPicPr>
            <a:picLocks noChangeAspect="1"/>
          </p:cNvPicPr>
          <p:nvPr/>
        </p:nvPicPr>
        <p:blipFill>
          <a:blip r:embed="rId3" cstate="print"/>
          <a:srcRect r="2718"/>
          <a:stretch>
            <a:fillRect/>
          </a:stretch>
        </p:blipFill>
        <p:spPr>
          <a:xfrm>
            <a:off x="4643438" y="357166"/>
            <a:ext cx="4643470" cy="62151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7734396">
            <a:off x="2157132" y="3119890"/>
            <a:ext cx="1730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Уральские горы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124" y="1857364"/>
            <a:ext cx="148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П-ов Таймыр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4310205">
            <a:off x="7902335" y="2703918"/>
            <a:ext cx="163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П-ов Камчатка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3686101">
            <a:off x="7512847" y="4081403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О-в Сахалин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0806" y="785794"/>
            <a:ext cx="183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Чукотский п-ов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365924">
            <a:off x="2641499" y="1712314"/>
            <a:ext cx="2088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О-ва Новая Земля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61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5.Стихийные явления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06" y="1600200"/>
            <a:ext cx="4038600" cy="4829196"/>
          </a:xfrm>
          <a:solidFill>
            <a:schemeClr val="lt1">
              <a:alpha val="6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Команда «Легендарные»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1.Задание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Шарада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ноте «Н» добавить надо.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Нота больше не поет,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рекой она течет.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2.Задание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Написать мини-сочинение на тему:  Извержение вулкана.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600200"/>
            <a:ext cx="4786346" cy="4829196"/>
          </a:xfrm>
          <a:solidFill>
            <a:schemeClr val="lt1">
              <a:alpha val="7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Команда «Отважные»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1.Задание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Шарада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Две первые буквы найдете в «бору»,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Четыре последних составят игру,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целому трудно бывает пройти,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Вам лучше сторонкой его обойти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2.Задание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Написать мини-сочинение на тему:  Землетрясение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61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5.Стихийные явления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06" y="1600200"/>
            <a:ext cx="4038600" cy="4829196"/>
          </a:xfrm>
          <a:solidFill>
            <a:schemeClr val="lt1">
              <a:alpha val="6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Команда «Легендарные»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1.Задание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Шарада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ноте «Н» добавить надо.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Нота больше не поет,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рекой она течет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 Дон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2.Задание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Написать мини-сочинение на тему:  Извержение вулкана.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600200"/>
            <a:ext cx="5000628" cy="4829196"/>
          </a:xfrm>
          <a:solidFill>
            <a:schemeClr val="lt1">
              <a:alpha val="7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Команда «Отважные»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1.Задание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Шарада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Две первые буквы найдете в «бору»,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Четыре последних составят игру,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целому трудно бывает пройти,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Вам лучше сторонкой его обойти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 Болото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2.Задание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Написать мини-сочинение на тему:  Землетрясение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358246" cy="6429396"/>
          </a:xfrm>
          <a:solidFill>
            <a:schemeClr val="lt1">
              <a:alpha val="62000"/>
            </a:schemeClr>
          </a:solidFill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40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Нам под ответственность дана</a:t>
            </a:r>
            <a:br>
              <a:rPr lang="ru-RU" sz="40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 вся Земля, и вся вода,</a:t>
            </a:r>
            <a:br>
              <a:rPr lang="ru-RU" sz="40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Страна просторов океанских,</a:t>
            </a:r>
            <a:br>
              <a:rPr lang="ru-RU" sz="40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Страна Семеновых-Тянь-Шанских,</a:t>
            </a:r>
            <a:br>
              <a:rPr lang="ru-RU" sz="40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Пржевальских, </a:t>
            </a:r>
            <a:r>
              <a:rPr lang="ru-RU" sz="4000" b="1" dirty="0" err="1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Миклухо-Маклайских</a:t>
            </a:r>
            <a:r>
              <a:rPr lang="ru-RU" sz="40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40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Страна, в которой быть, </a:t>
            </a:r>
            <a:r>
              <a:rPr lang="ru-RU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друзья,</a:t>
            </a:r>
            <a:r>
              <a:rPr lang="ru-RU" sz="40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Простым географом нельзя.</a:t>
            </a:r>
            <a:br>
              <a:rPr lang="ru-RU" sz="4000" b="1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785794"/>
            <a:ext cx="8786874" cy="4708981"/>
          </a:xfrm>
          <a:prstGeom prst="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Обобщающий урок </a:t>
            </a:r>
          </a:p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 теме </a:t>
            </a:r>
          </a:p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«Рельеф и климат России»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360000"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Географическая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телеграмма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7158" y="1643050"/>
            <a:ext cx="4038600" cy="4525963"/>
          </a:xfrm>
          <a:solidFill>
            <a:schemeClr val="lt1">
              <a:alpha val="2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Команда «Легендарные»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1.Задание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илзл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злал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слиллльлнлыхл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длолжделллйл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улслилллилллалсьл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олплалслнлолсллтльлл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илзлмлелнллелнлилял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рлелльлелфлал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Плрлилмлилтллел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млелрлыл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2.Задание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какой равнине в России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расположено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сырье в больших объемах,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которого получают бензин? 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43050"/>
            <a:ext cx="4038600" cy="4525963"/>
          </a:xfrm>
          <a:solidFill>
            <a:schemeClr val="lt1">
              <a:alpha val="3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Команда «Отважные»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1.Задание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клолрллалбль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лслклолвлалнл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лльллдлалмли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лслелвлелрлнлеле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олслтлрлолвлал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лвлрлалнлглелля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Плриллшлллитллел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леллдлоллклол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2.Задание.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какой части России добывают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руды цветных металлов?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данную территорию.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1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360000"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Географическая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телеграмма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7158" y="1643050"/>
            <a:ext cx="4038600" cy="4786346"/>
          </a:xfrm>
          <a:solidFill>
            <a:schemeClr val="lt1">
              <a:alpha val="2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Команда «Легендарные»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Задание</a:t>
            </a:r>
          </a:p>
          <a:p>
            <a:pPr lvl="1">
              <a:buNone/>
            </a:pP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из  за  сильных  </a:t>
            </a:r>
          </a:p>
          <a:p>
            <a:pPr lvl="1">
              <a:buNone/>
            </a:pP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дождей </a:t>
            </a:r>
          </a:p>
          <a:p>
            <a:pPr lvl="1">
              <a:buNone/>
            </a:pP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усилилась  </a:t>
            </a:r>
          </a:p>
          <a:p>
            <a:pPr lvl="1">
              <a:buNone/>
            </a:pP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опасность  изменения  рельефа.</a:t>
            </a:r>
          </a:p>
          <a:p>
            <a:pPr lvl="1">
              <a:buNone/>
            </a:pP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Примите  меры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2.Задание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какой равнине в России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расположено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сырье в больших объемах,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которого получают бензин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buNone/>
            </a:pP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Западно-Сибирская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равнина 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43050"/>
            <a:ext cx="4038600" cy="4786346"/>
          </a:xfrm>
          <a:solidFill>
            <a:schemeClr val="lt1">
              <a:alpha val="3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Команда «Отважные»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1.Задание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корабль  скован </a:t>
            </a:r>
          </a:p>
          <a:p>
            <a:pPr lvl="1">
              <a:buNone/>
            </a:pP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льдами  </a:t>
            </a:r>
          </a:p>
          <a:p>
            <a:pPr lvl="1">
              <a:buNone/>
            </a:pP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севернее </a:t>
            </a:r>
          </a:p>
          <a:p>
            <a:pPr lvl="1">
              <a:buNone/>
            </a:pP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острова  </a:t>
            </a:r>
          </a:p>
          <a:p>
            <a:pPr lvl="1">
              <a:buNone/>
            </a:pP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Врангеля. </a:t>
            </a:r>
          </a:p>
          <a:p>
            <a:pPr lvl="1">
              <a:buNone/>
            </a:pP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Пришлите  ледокол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2.Задание.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какой части России добывают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руды цветных металлов?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данную территорию.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Среднесибирское плоскогорье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4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360000"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2.Метеорологический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14948"/>
          </a:xfrm>
          <a:solidFill>
            <a:schemeClr val="lt1">
              <a:alpha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Команда «Легендарные»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1.Задание.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Загадка.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 рук, без ног,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дверь отворяет.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Задание.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описанию нужно назвать циклональная  или антициклональная погода.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Объяснить,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почему?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Мороз и солнце, день чудесный!...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…Под  голубыми  небесами,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Великолепными шатрами,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Блестя на солнце, снег лежит.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Прозрачный лес один чернеет.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ель сквозь иней зеленеет.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речка подо льдом блестит.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14948"/>
          </a:xfrm>
          <a:solidFill>
            <a:schemeClr val="lt1">
              <a:alpha val="6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Команда «Отважные»	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1.Задание.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Загадка	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Раскаленная стрела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Дуб свалила и ушла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2.Задание.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описанию нужно назвать циклональная  или антициклональная погода.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Объяснить,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почему?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Две капли брызнули в стекло,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лип душистым медом тянет,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что-то к саду подошло,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свежим листьям барабанит.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lt1">
              <a:alpha val="4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360000"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2.Метеорологический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5257800"/>
          </a:xfrm>
          <a:solidFill>
            <a:schemeClr val="lt1">
              <a:alpha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Команда «Легендарные»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1.Задание.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Загадка.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 рук, без ног,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дверь отворяет.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Ответ: Ветер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Задание.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описанию нужно назвать циклональная  или антициклональная погода. Объяснить почему?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Мороз и солнце, день чудесный!...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…Под  голубыми  небесами,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Великолепными шатрами,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Блестя на солнце, снег лежит.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Прозрачный лес один чернеет.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ель сквозь иней зеленеет.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речка подо льдом блестит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Ответ: антициклональная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  <a:solidFill>
            <a:schemeClr val="lt1">
              <a:alpha val="6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Команда «Отважные»	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1.Задание.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Загадка	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Раскаленная стрела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Дуб свалила и ушла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Ответ: Молния</a:t>
            </a:r>
          </a:p>
          <a:p>
            <a:pPr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2.Задание.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описанию нужно назвать циклональная  или антициклональная погода. Объяснить почему?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Две капли брызнули в стекло,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лип душистым медом тянет,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что-то к саду подошло,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свежим листьям барабанит.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Ответ: циклональная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5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3.Географический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диктант.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58"/>
          </a:xfrm>
          <a:solidFill>
            <a:schemeClr val="lt1">
              <a:alpha val="5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Команда «Легендарные»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1.Задание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1.Назовите крайние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материковые точки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России: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а)западную;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в)восточную.	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2.Многолетний режим погоды в данной местности.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3.Приведите примеры крупных равнинных форм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рельефа на территории России.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2.Задание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Выполняет вся команда.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помощи пантомимы показать, то, что написано.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Другая команда должна угадать, о каком явлении природы идет речь.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7758"/>
          </a:xfrm>
          <a:solidFill>
            <a:schemeClr val="lt1">
              <a:alpha val="5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Команда «Отважные»	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1.Задание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1.Назовите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крайние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материковые точки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России:	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а)северную;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б)южную.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2.Изолиния, соединяющие точки земной поверхности с одинаковыми температурами воздуха.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3.Приведите примеры крупных горных форм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рельефа на территории России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2.Задание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Выполняет вся команда.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помощи пантомимы показать, то, что написано.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Другая команда должна догадаться, о каком явлении природы идет речь.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5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3.Географический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диктант.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143404" cy="5257800"/>
          </a:xfrm>
          <a:solidFill>
            <a:schemeClr val="lt1">
              <a:alpha val="5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1.Задание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1.Крайние материковые точки России: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а)западная: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Балтийская коса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в)восточная: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м. Дежнева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2.Многолетний режим погоды в данной местности.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Климат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3.Крупные равнинные формы рельефа на территории России:</a:t>
            </a:r>
          </a:p>
          <a:p>
            <a:pPr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Западно-Сибирская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, Восточно-Европейская.</a:t>
            </a:r>
          </a:p>
        </p:txBody>
      </p:sp>
      <p:sp>
        <p:nvSpPr>
          <p:cNvPr id="8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600201"/>
            <a:ext cx="4643470" cy="5257799"/>
          </a:xfrm>
          <a:solidFill>
            <a:schemeClr val="lt1">
              <a:alpha val="6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Задание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Крайние материковые точки России: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а)северная: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м. Челюскин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б)южная: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Базардюзю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2.Изолиния, соединяющая точки земной поверхности с одинаковыми температурами воздуха.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Изотерма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Крупные горные формы рельефа на территории России: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Северный Кавказ, Уральские горы, горы Алтай и другие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417</Words>
  <Application>Microsoft Office PowerPoint</Application>
  <PresentationFormat>Экран (4:3)</PresentationFormat>
  <Paragraphs>207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Нам под ответственность дана И вся Земля, и вся вода, Страна просторов океанских, Страна Семеновых-Тянь-Шанских, Пржевальских, Миклухо-Маклайских, Страна, в которой быть, друзья, Простым географом нельзя. </vt:lpstr>
      <vt:lpstr>Слайд 3</vt:lpstr>
      <vt:lpstr>1. Географическая телеграмма  </vt:lpstr>
      <vt:lpstr>1. Географическая телеграмма  </vt:lpstr>
      <vt:lpstr>2.Метеорологический </vt:lpstr>
      <vt:lpstr>2.Метеорологический </vt:lpstr>
      <vt:lpstr>3.Географический диктант.</vt:lpstr>
      <vt:lpstr>3.Географический диктант.</vt:lpstr>
      <vt:lpstr>Слайд 10</vt:lpstr>
      <vt:lpstr>4.Географическая карта </vt:lpstr>
      <vt:lpstr>Слайд 12</vt:lpstr>
      <vt:lpstr>5.Стихийные явления</vt:lpstr>
      <vt:lpstr>5.Стихийные явления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под ответственность дана И вся Земля, и вся вода, Страна просторов океанских, Страна Семеновых-Тянь-Шанских, Пржевальских, Миклухо-Маклайских, Страна, в которой быть, друзья Простым географом нельзя.</dc:title>
  <dc:creator>Школа</dc:creator>
  <cp:lastModifiedBy>Admin</cp:lastModifiedBy>
  <cp:revision>32</cp:revision>
  <dcterms:created xsi:type="dcterms:W3CDTF">2012-02-24T04:19:09Z</dcterms:created>
  <dcterms:modified xsi:type="dcterms:W3CDTF">2015-02-10T19:00:41Z</dcterms:modified>
</cp:coreProperties>
</file>