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72" r:id="rId4"/>
    <p:sldId id="261" r:id="rId5"/>
    <p:sldId id="262" r:id="rId6"/>
    <p:sldId id="263" r:id="rId7"/>
    <p:sldId id="273" r:id="rId8"/>
    <p:sldId id="270" r:id="rId9"/>
    <p:sldId id="269" r:id="rId10"/>
    <p:sldId id="271" r:id="rId11"/>
    <p:sldId id="265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945028A-0709-48B7-9D6E-346C4A505ED6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96F58D-CA52-4C72-80BB-9259EB60FA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071546"/>
            <a:ext cx="7498080" cy="7257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 и его 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2-tub-ru.yandex.net/i?id=55af167f5a6647218a3f4f39b49f457c-13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928802"/>
            <a:ext cx="2214578" cy="20162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500166" y="4429132"/>
            <a:ext cx="678661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Быканова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Наталья Яковлевна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учитель истории, обществознания и права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Муниципальное бюджетное общеобразовательное учреждение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лицей №4 имени Героя Советского Союза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Г.Б.Злотина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г. Орел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5" name="Рисунок 4" descr="верхний колонтитул naukograd 2013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85728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357290" y="6072206"/>
            <a:ext cx="7429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Вторая Всероссийская научно-методическая конференция,10 ноября 2014 - 10 февраля 2015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"Педагогическая технология и мастерство учителя"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Демосфен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Риторика / Техника реч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4714908" cy="58197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000240"/>
            <a:ext cx="6400800" cy="32147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предложение – слово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предложение – 2 прилагательных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предложение – 3 глагола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предложение 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предложение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предложение – фраза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719126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im1-tub-ru.yandex.net/i?id=b7debc8ffbed8b4b4ea09e27b0e721fe-119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5214950"/>
            <a:ext cx="1562100" cy="1238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8" name="Picture 4" descr="http://im1-tub-ru.yandex.net/i?id=4470541cfdcefb29757603a3099d1a61-125-144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5214950"/>
            <a:ext cx="1657350" cy="1238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4"/>
            <a:ext cx="6400800" cy="30432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Написать эссе: </a:t>
            </a:r>
            <a:br>
              <a:rPr lang="ru-RU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Ценить людей надо по тем целям, которые они перед собой поставили.</a:t>
            </a:r>
            <a:br>
              <a:rPr lang="ru-RU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Миклуха-Маклай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Домашняя работа</a:t>
            </a:r>
          </a:p>
          <a:p>
            <a:pPr algn="ctr"/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Рисунок 4" descr="Длинная плотина и хатка бобра. Рисунок от бобер.р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85728"/>
            <a:ext cx="3432180" cy="1714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1" name="Рисунок 7" descr="http://im1-tub-ru.yandex.net/i?id=0158c8211474ae62e6f19753cd7ca9fd-134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85728"/>
            <a:ext cx="2857520" cy="16430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Рисунок 16" descr="Обои: Пчелы :: NoNaM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2000240"/>
            <a:ext cx="3429024" cy="13588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9" name="Рисунок 10" descr="http://im1-tub-ru.yandex.net/i?id=27f65ead2976763962f54933d152cf24-105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2000240"/>
            <a:ext cx="2857520" cy="14303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Рисунок 19" descr="poshko - О, а вот и обострение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3571876"/>
            <a:ext cx="3336926" cy="12858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Рисунок 22" descr="Человек строит дом фото. Картинка 293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3571876"/>
            <a:ext cx="2857520" cy="13652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Рисунок 25" descr="http://im3-tub-ru.yandex.net/i?id=0d6d0713503100adb0fef8ba96059169-45-144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85918" y="5000636"/>
            <a:ext cx="3500462" cy="16081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5" name="Рисунок 28" descr="http://im3-tub-ru.yandex.net/i?id=400fac4379c8173a7db991e59ecc28b1-64-144&amp;n=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72132" y="5072074"/>
            <a:ext cx="2928958" cy="15366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00174"/>
            <a:ext cx="55721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форма активного отношения человека к окружающему миру, целью которой является его изменение и преобразование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im3-tub-ru.yandex.net/i?id=144bc82d3e685d84a6a2b9bef22b26ad-62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3857628"/>
            <a:ext cx="1143008" cy="123825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5602" name="Picture 2" descr="http://im0-tub-ru.yandex.net/i?id=76a1635e5d53c361f56437272dd61853-93-144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929198"/>
            <a:ext cx="2114550" cy="123825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Какое значение в жизни человека имеет деятельность?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im0-tub-ru.yandex.net/i?id=31dcf0d67d2b6c792bb6d4a85350b628-49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357430"/>
            <a:ext cx="1238250" cy="1238250"/>
          </a:xfrm>
          <a:prstGeom prst="rect">
            <a:avLst/>
          </a:prstGeom>
          <a:noFill/>
        </p:spPr>
      </p:pic>
      <p:pic>
        <p:nvPicPr>
          <p:cNvPr id="9220" name="Picture 4" descr="http://im0-tub-ru.yandex.net/i?id=31dcf0d67d2b6c792bb6d4a85350b628-49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357430"/>
            <a:ext cx="1238250" cy="1238250"/>
          </a:xfrm>
          <a:prstGeom prst="rect">
            <a:avLst/>
          </a:prstGeom>
          <a:noFill/>
        </p:spPr>
      </p:pic>
      <p:pic>
        <p:nvPicPr>
          <p:cNvPr id="9222" name="Picture 6" descr="http://im0-tub-ru.yandex.net/i?id=31dcf0d67d2b6c792bb6d4a85350b628-49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285992"/>
            <a:ext cx="1238250" cy="12382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000232" y="4143380"/>
            <a:ext cx="59293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 человек меняется в процессе деятельности. Личные качества в деятельности не только проявляются, но и формируются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14555"/>
            <a:ext cx="61436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«Хорошими людьми становятся больше от упражнений, чем от природы»</a:t>
            </a:r>
          </a:p>
          <a:p>
            <a:pPr algn="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Демокрит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im0-tub-ru.yandex.net/i?id=310d70fa59afe42b469bf1310b2b5556-89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57166"/>
            <a:ext cx="2214578" cy="159544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8196" name="Picture 4" descr="http://im0-tub-ru.yandex.net/i?id=fd7dea0877f3ea8da9991802ad1681b7-55-144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786322"/>
            <a:ext cx="2119319" cy="173831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571744"/>
            <a:ext cx="6400800" cy="22860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                                      деятельность</a:t>
            </a:r>
            <a:br>
              <a:rPr lang="ru-RU" sz="2000" dirty="0" smtClean="0"/>
            </a:br>
            <a:r>
              <a:rPr lang="ru-RU" sz="2000" dirty="0" smtClean="0"/>
              <a:t>               мотив         цель                                        результат</a:t>
            </a:r>
            <a:br>
              <a:rPr lang="ru-RU" sz="2000" dirty="0" smtClean="0"/>
            </a:br>
            <a:r>
              <a:rPr lang="ru-RU" sz="2000" dirty="0" smtClean="0"/>
              <a:t>                                        </a:t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средства                                  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428604"/>
            <a:ext cx="6400800" cy="64294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Структура деятельности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357686" y="357187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http://im0-tub-ru.yandex.net/i?id=04fc4c7f138b215b88c50cdbc44349f8-132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5000636"/>
            <a:ext cx="1352550" cy="12382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150" name="Picture 6" descr="http://im0-tub-ru.yandex.net/i?id=15b468bb42f24cc0724bd115ad5bac23-85-144&amp;n=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357298"/>
            <a:ext cx="952500" cy="12382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152" name="Picture 8" descr="http://im2-tub-ru.yandex.net/i?id=24c5946df5429f2df2cb76938286d26f-100-144&amp;n=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53425" y="2857496"/>
            <a:ext cx="790575" cy="1238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154" name="Picture 10" descr="http://im1-tub-ru.yandex.net/i?id=55a32ca8b33a7505a5fdb317831c29db-51-144&amp;n=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3214686"/>
            <a:ext cx="1247773" cy="92869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cxnSp>
        <p:nvCxnSpPr>
          <p:cNvPr id="15" name="Прямая со стрелкой 14"/>
          <p:cNvCxnSpPr/>
          <p:nvPr/>
        </p:nvCxnSpPr>
        <p:spPr>
          <a:xfrm rot="5400000" flipH="1" flipV="1">
            <a:off x="4036215" y="2964653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4071934" y="3643314"/>
            <a:ext cx="85725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429388" y="2928934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143636" y="3714752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6" name="Picture 12" descr="http://im0-tub-ru.yandex.net/i?id=ce3a0edb6d877f091d4b81f16a4c744e-30-144&amp;n=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298" y="3071810"/>
            <a:ext cx="785818" cy="9286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Соедините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397000"/>
          <a:ext cx="7119966" cy="4603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983"/>
                <a:gridCol w="35599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Цель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А) соответствие мысленной модели (цели) и итогов деятельности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Средства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осознанный образ предвосхищаемого результата, на достижение которого направлена деятельность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Действия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В) то, на что непосредственно деятельность направлена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8624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Результат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Г) приемы, способы действий, деньги, орудия, предметы, приспособления, используемые для осуществления деятельности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1066800"/>
            <a:ext cx="2986526" cy="1981200"/>
          </a:xfrm>
        </p:spPr>
        <p:txBody>
          <a:bodyPr/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А.П.Маресьев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idx="1"/>
          </p:nvPr>
        </p:nvSpPr>
        <p:spPr/>
      </p:sp>
      <p:pic>
        <p:nvPicPr>
          <p:cNvPr id="40968" name="Picture 8" descr="АЛЕКСЕЙ МАРЕСЬЕВ НЕ ИНВАЛИД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4929222" cy="614366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3114260" cy="1981200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А.В.Суворов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http://im0-tub-ru.yandex.net/i?id=c975fab4774e58cf170f0e631b3d321d-25-144&amp;n=24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3026" r="3026"/>
          <a:stretch>
            <a:fillRect/>
          </a:stretch>
        </p:blipFill>
        <p:spPr bwMode="auto">
          <a:xfrm>
            <a:off x="714348" y="357166"/>
            <a:ext cx="4714908" cy="56436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</TotalTime>
  <Words>184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Человек и его деятельность</vt:lpstr>
      <vt:lpstr>Слайд 2</vt:lpstr>
      <vt:lpstr>Деятельность</vt:lpstr>
      <vt:lpstr>Какое значение в жизни человека имеет деятельность?</vt:lpstr>
      <vt:lpstr>Слайд 5</vt:lpstr>
      <vt:lpstr>                                      деятельность                мотив         цель                                        результат                                                                                        средства                                   </vt:lpstr>
      <vt:lpstr>Соедините</vt:lpstr>
      <vt:lpstr>А.П.Маресьев</vt:lpstr>
      <vt:lpstr>А.В.Суворов</vt:lpstr>
      <vt:lpstr>Демосфен</vt:lpstr>
      <vt:lpstr>1 предложение – слово 2 предложение – 2 прилагательных  3 предложение – 3 глагола 4 предложение  - предложение 5 предложение – фраза - резуме </vt:lpstr>
      <vt:lpstr>Написать эссе:  Ценить людей надо по тем целям, которые они перед собой поставили. Миклуха-Маклай.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Человек и его деятельность</dc:title>
  <dc:creator>ADMIN</dc:creator>
  <cp:lastModifiedBy>Admin</cp:lastModifiedBy>
  <cp:revision>17</cp:revision>
  <dcterms:created xsi:type="dcterms:W3CDTF">2014-10-07T06:40:15Z</dcterms:created>
  <dcterms:modified xsi:type="dcterms:W3CDTF">2015-01-20T18:49:09Z</dcterms:modified>
</cp:coreProperties>
</file>