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1" r:id="rId2"/>
    <p:sldId id="265" r:id="rId3"/>
    <p:sldId id="266" r:id="rId4"/>
    <p:sldId id="257" r:id="rId5"/>
    <p:sldId id="258" r:id="rId6"/>
    <p:sldId id="259" r:id="rId7"/>
    <p:sldId id="260" r:id="rId8"/>
    <p:sldId id="263" r:id="rId9"/>
    <p:sldId id="264" r:id="rId10"/>
    <p:sldId id="268" r:id="rId11"/>
    <p:sldId id="269" r:id="rId12"/>
    <p:sldId id="261" r:id="rId13"/>
    <p:sldId id="262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730" y="-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ерхний колонтитул naukograd 2013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1285852" y="285728"/>
            <a:ext cx="6715172" cy="500066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27322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Вторая Всероссийская научно-методическая конференция,10 ноября 2014 - 10 февраля 2015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"Педагогическая технология и мастерство учителя"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85918" y="3286124"/>
            <a:ext cx="6572232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Злобина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Фарида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Ленизовна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учитель английского языка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Калейкинская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средняя общеобразовательная школа с углубленным изучением отдельных предметов»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Республика Татарстан,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Альметьевский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район,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с.Калейкино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" y="1428736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КОНСПЕКТ УРОКА ПО АНГЛИЙСКОМУ ЯЗЫКУ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6-М КЛАССЕ 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CALL OF JUNGLES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608465">
            <a:off x="625415" y="2836601"/>
            <a:ext cx="756489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Make  a word-chain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857232"/>
            <a:ext cx="8690008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/>
              <a:t>dream</a:t>
            </a:r>
            <a:r>
              <a:rPr lang="ru-RU" sz="3200" dirty="0" smtClean="0"/>
              <a:t>/клетка - </a:t>
            </a:r>
            <a:r>
              <a:rPr lang="en-US" sz="3200" dirty="0" smtClean="0"/>
              <a:t>a cage</a:t>
            </a:r>
            <a:r>
              <a:rPr lang="ru-RU" sz="3200" dirty="0" smtClean="0"/>
              <a:t>/разновидность – </a:t>
            </a:r>
            <a:endParaRPr lang="en-US" sz="3200" dirty="0" smtClean="0"/>
          </a:p>
          <a:p>
            <a:pPr algn="ctr"/>
            <a:r>
              <a:rPr lang="en-US" sz="3200" dirty="0" smtClean="0"/>
              <a:t>the kind</a:t>
            </a:r>
            <a:r>
              <a:rPr lang="ru-RU" sz="3200" dirty="0" smtClean="0"/>
              <a:t>/животное -  </a:t>
            </a:r>
            <a:r>
              <a:rPr lang="en-US" sz="3200" dirty="0" smtClean="0"/>
              <a:t>an animal</a:t>
            </a:r>
            <a:r>
              <a:rPr lang="ru-RU" sz="3200" dirty="0" smtClean="0"/>
              <a:t>/быть свободным –</a:t>
            </a:r>
            <a:endParaRPr lang="en-US" sz="3200" dirty="0" smtClean="0"/>
          </a:p>
          <a:p>
            <a:pPr algn="ctr"/>
            <a:r>
              <a:rPr lang="en-US" sz="3200" dirty="0" smtClean="0"/>
              <a:t>to be free/</a:t>
            </a:r>
            <a:r>
              <a:rPr lang="ru-RU" sz="3200" dirty="0" smtClean="0"/>
              <a:t>спасать - </a:t>
            </a:r>
            <a:r>
              <a:rPr lang="en-US" sz="3200" dirty="0" smtClean="0"/>
              <a:t>to save</a:t>
            </a:r>
            <a:r>
              <a:rPr lang="ru-RU" sz="3200" dirty="0" smtClean="0"/>
              <a:t>/кролик – </a:t>
            </a:r>
          </a:p>
          <a:p>
            <a:pPr algn="ctr"/>
            <a:r>
              <a:rPr lang="ru-RU" sz="3200" dirty="0" smtClean="0"/>
              <a:t> </a:t>
            </a:r>
            <a:r>
              <a:rPr lang="en-US" sz="3200" dirty="0" smtClean="0"/>
              <a:t>a rabbit</a:t>
            </a:r>
            <a:r>
              <a:rPr lang="ru-RU" sz="3200" dirty="0" smtClean="0"/>
              <a:t>/исчезающий –</a:t>
            </a:r>
            <a:endParaRPr lang="en-US" sz="3200" dirty="0" smtClean="0"/>
          </a:p>
          <a:p>
            <a:pPr algn="ctr"/>
            <a:r>
              <a:rPr lang="ru-RU" sz="3200" dirty="0" smtClean="0"/>
              <a:t> </a:t>
            </a:r>
            <a:r>
              <a:rPr lang="en-US" sz="3200" dirty="0" smtClean="0"/>
              <a:t>endangered</a:t>
            </a:r>
            <a:r>
              <a:rPr lang="ru-RU" sz="3200" dirty="0" smtClean="0"/>
              <a:t>/бороться – </a:t>
            </a:r>
            <a:r>
              <a:rPr lang="en-US" sz="3200" dirty="0" smtClean="0"/>
              <a:t>to fight/</a:t>
            </a:r>
            <a:r>
              <a:rPr lang="ru-RU" sz="3200" dirty="0" smtClean="0"/>
              <a:t>насекомое</a:t>
            </a:r>
            <a:r>
              <a:rPr lang="en-US" sz="3200" dirty="0" smtClean="0"/>
              <a:t> – </a:t>
            </a:r>
          </a:p>
          <a:p>
            <a:pPr algn="ctr"/>
            <a:r>
              <a:rPr lang="en-US" sz="3200" dirty="0" smtClean="0"/>
              <a:t>an insect/</a:t>
            </a:r>
            <a:r>
              <a:rPr lang="ru-RU" sz="3200" dirty="0" smtClean="0"/>
              <a:t>присоединиться</a:t>
            </a:r>
            <a:r>
              <a:rPr lang="en-US" sz="3200" dirty="0" smtClean="0"/>
              <a:t> - to join/</a:t>
            </a:r>
            <a:r>
              <a:rPr lang="ru-RU" sz="3200" dirty="0" smtClean="0"/>
              <a:t>мечта</a:t>
            </a:r>
            <a:r>
              <a:rPr lang="en-US" sz="3200" dirty="0" smtClean="0"/>
              <a:t> –</a:t>
            </a:r>
          </a:p>
          <a:p>
            <a:pPr algn="ctr"/>
            <a:r>
              <a:rPr lang="en-US" sz="3200" dirty="0" smtClean="0"/>
              <a:t>  </a:t>
            </a:r>
            <a:endParaRPr lang="ru-RU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458879">
            <a:off x="1040226" y="2413901"/>
            <a:ext cx="71654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dirty="0" smtClean="0"/>
              <a:t>Hidden words</a:t>
            </a:r>
            <a:endParaRPr lang="ru-RU" sz="8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714356"/>
            <a:ext cx="3031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Capitains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71472" y="500042"/>
            <a:ext cx="814393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Example: </a:t>
            </a:r>
            <a:r>
              <a:rPr kumimoji="0" lang="en-US" sz="3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Times New Roman" pitchFamily="18" charset="0"/>
                <a:cs typeface="Arial" pitchFamily="34" charset="0"/>
              </a:rPr>
              <a:t>If  I  shout, he’ll   hear me. (Fish)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1. Close the door at once!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2. He’ll come to America tomorrow.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dirty="0" smtClean="0">
                <a:latin typeface="Aharoni" pitchFamily="2" charset="-79"/>
                <a:ea typeface="Times New Roman" pitchFamily="18" charset="0"/>
                <a:cs typeface="Aharoni" pitchFamily="2" charset="-79"/>
              </a:rPr>
              <a:t>3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. Do good workers succeed?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dirty="0" smtClean="0">
                <a:latin typeface="Aharoni" pitchFamily="2" charset="-79"/>
                <a:ea typeface="Times New Roman" pitchFamily="18" charset="0"/>
                <a:cs typeface="Aharoni" pitchFamily="2" charset="-79"/>
              </a:rPr>
              <a:t>4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. If Roger comes, we’ll begin.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857364"/>
            <a:ext cx="670824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</a:t>
            </a:r>
          </a:p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 participating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258567">
            <a:off x="12612" y="2654576"/>
            <a:ext cx="906966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call of jungles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4929198"/>
            <a:ext cx="728526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Teacher: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Farida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Lenizovna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Zlobina</a:t>
            </a:r>
            <a:endParaRPr lang="en-US" sz="36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Kaleykino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School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from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Tatarstan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928802"/>
            <a:ext cx="6727027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What animal is it?</a:t>
            </a:r>
            <a:endParaRPr lang="ru-RU" sz="8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714620"/>
            <a:ext cx="26448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i="1" dirty="0" smtClean="0"/>
              <a:t>Octopus</a:t>
            </a:r>
            <a:r>
              <a:rPr lang="en-US" sz="5400" dirty="0" smtClean="0"/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5008" y="2857496"/>
            <a:ext cx="1449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i="1" dirty="0" smtClean="0"/>
              <a:t>Owl</a:t>
            </a:r>
            <a:r>
              <a:rPr lang="en-US" sz="5400" dirty="0" smtClean="0"/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5715016"/>
            <a:ext cx="1665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i="1" dirty="0" smtClean="0"/>
              <a:t>Deer</a:t>
            </a:r>
            <a:r>
              <a:rPr lang="en-US" sz="5400" dirty="0" smtClean="0"/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5934670"/>
            <a:ext cx="26452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i="1" dirty="0" smtClean="0"/>
              <a:t>Squirrel</a:t>
            </a:r>
            <a:r>
              <a:rPr lang="en-US" sz="5400" dirty="0" smtClean="0"/>
              <a:t> 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074" name="Picture 2" descr="Primkater::&amp;Mcy;&amp;ocy;&amp;rcy;&amp;iecy;&amp;pcy;&amp;rcy;&amp;ocy;&amp;dcy;&amp;ucy;&amp;kcy;&amp;tcy;&amp;y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14314"/>
            <a:ext cx="2428892" cy="2428893"/>
          </a:xfrm>
          <a:prstGeom prst="rect">
            <a:avLst/>
          </a:prstGeom>
          <a:noFill/>
        </p:spPr>
      </p:pic>
      <p:pic>
        <p:nvPicPr>
          <p:cNvPr id="3076" name="Picture 4" descr="&amp;Kcy;&amp;ocy;&amp;rcy;&amp;pcy;&amp;ucy;&amp;scy;: 77. tippex. &amp;Mcy;&amp;iecy;&amp;scy;&amp;tcy;&amp;ncy;&amp;ycy;&amp;jcy;. &amp;Scy;&amp;ocy;&amp;vcy;&amp;ycy;/&amp;fcy;&amp;icy;&amp;lcy;&amp;icy;&amp;ncy;&amp;ycy; &amp;ncy;&amp;acy; &amp;fcy;&amp;ocy;&amp;rcy;&amp;ucy;&amp;mcy;&amp;iecy; &amp;dcy;&amp;ocy;&amp;scy;&amp;tcy;&amp;acy;&amp;tcy;&amp;ocy;&amp;chcy;&amp;ncy;&amp;ocy; &amp;chcy;&amp;acy;&amp;scy;&amp;tcy;&amp;ocy; - 26 April 2013 - Blog - Carlhoslica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3" y="285346"/>
            <a:ext cx="1928826" cy="2568126"/>
          </a:xfrm>
          <a:prstGeom prst="rect">
            <a:avLst/>
          </a:prstGeom>
          <a:noFill/>
        </p:spPr>
      </p:pic>
      <p:pic>
        <p:nvPicPr>
          <p:cNvPr id="3078" name="Picture 6" descr="@&amp;dcy;&amp;ncy;&amp;iecy;&amp;vcy;&amp;ncy;&amp;icy;&amp;kcy;&amp;icy; - Memories of nobode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3679025"/>
            <a:ext cx="2857520" cy="2143140"/>
          </a:xfrm>
          <a:prstGeom prst="rect">
            <a:avLst/>
          </a:prstGeom>
          <a:noFill/>
        </p:spPr>
      </p:pic>
      <p:pic>
        <p:nvPicPr>
          <p:cNvPr id="3082" name="Picture 10" descr="squirrel on the snow &amp;icy;&amp;zcy; Maksym Gorpenyuk, &amp;Rcy;&amp;ocy;&amp;yacy;&amp;lcy;&amp;tcy;&amp;icy;-&amp;fcy;&amp;rcy;&amp;icy; &amp;scy;&amp;tcy;&amp;ocy;&amp;kcy;&amp;ocy;&amp;vcy;&amp;ocy;&amp;iecy; &amp;fcy;&amp;ocy;&amp;tcy;&amp;ocy; #1735178 &amp;ncy;&amp;acy; Fotolia.r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3714752"/>
            <a:ext cx="3071834" cy="2303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786058"/>
            <a:ext cx="2329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i="1" dirty="0" smtClean="0"/>
              <a:t>Ostrich</a:t>
            </a:r>
            <a:r>
              <a:rPr lang="en-US" sz="5400" dirty="0" smtClean="0"/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5934670"/>
            <a:ext cx="18560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i="1" dirty="0" smtClean="0"/>
              <a:t>Swan</a:t>
            </a:r>
            <a:r>
              <a:rPr lang="en-US" sz="5400" dirty="0" smtClean="0"/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86446" y="2714620"/>
            <a:ext cx="2688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i="1" dirty="0" smtClean="0"/>
              <a:t>Sparrow</a:t>
            </a:r>
            <a:r>
              <a:rPr lang="en-US" sz="5400" dirty="0" smtClean="0"/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86446" y="5643578"/>
            <a:ext cx="1723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i="1" dirty="0" smtClean="0"/>
              <a:t>Goat</a:t>
            </a:r>
            <a:r>
              <a:rPr lang="en-US" sz="5400" dirty="0" smtClean="0"/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50" name="AutoShape 2" descr="Cartoon Ostrich Drawing Less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Cartoon Ostrich Drawing Less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&amp;Scy;&amp;tcy;&amp;rcy;&amp;acy;&amp;ucy;&amp;scy; &amp;scy;&amp;tcy;&amp;rcy;&amp;acy;&amp;ucy;&amp;scy; - &amp;scy;&amp;acy;&amp;mcy;&amp;acy;&amp;yacy; &amp;bcy;&amp;ocy; - &amp;Pcy;&amp;tcy;&amp;icy;&amp;tscy;&amp;ycy; - &amp;Dcy;&amp;iecy;&amp;tcy;&amp;scy;&amp;kcy;&amp;icy;&amp;iecy; &amp;kcy;&amp;acy;&amp;rcy;&amp;tcy;&amp;icy;&amp;ncy;&amp;kcy;&amp;icy; &amp;pcy;&amp;ocy; &amp;bcy;&amp;icy;&amp;ocy;&amp;lcy;&amp;ocy;&amp;gcy;&amp;icy;&amp;icy; - 900 &amp;pcy;&amp;rcy;&amp;iecy;&amp;zcy;&amp;iecy;&amp;ncy;&amp;tcy;&amp;acy;&amp;tscy;&amp;icy;&amp;jcy; - &amp;Dcy;&amp;iecy;&amp;tcy;&amp;scy;&amp;kcy;&amp;icy;&amp;iecy; &amp;rcy;&amp;acy;&amp;zcy;&amp;vcy;&amp;icy;&amp;vcy;&amp;acy;&amp;yucy;&amp;shchcy;&amp;icy;&amp;iecy; &amp;icy;&amp;gcy;&amp;rcy;&amp;y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0"/>
            <a:ext cx="2214578" cy="2679640"/>
          </a:xfrm>
          <a:prstGeom prst="rect">
            <a:avLst/>
          </a:prstGeom>
          <a:noFill/>
        </p:spPr>
      </p:pic>
      <p:pic>
        <p:nvPicPr>
          <p:cNvPr id="9" name="Picture 8" descr="&amp;Fcy;&amp;ocy;&amp;rcy;&amp;ucy;&amp;mcy;&amp;ycy; &amp;ocy; &amp;pcy;&amp;tcy;&amp;icy;&amp;tscy;&amp;acy;&amp;khcy;. &amp;Pcy;&amp;ocy;&amp;mcy;&amp;ocy;&amp;gcy;&amp;icy;&amp;tcy;&amp;iecy; &amp;ocy;&amp;pcy;&amp;ocy;&amp;zcy;&amp;ncy;&amp;acy;&amp;tcy;&amp;soft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85728"/>
            <a:ext cx="3143272" cy="2357454"/>
          </a:xfrm>
          <a:prstGeom prst="rect">
            <a:avLst/>
          </a:prstGeom>
          <a:noFill/>
        </p:spPr>
      </p:pic>
      <p:pic>
        <p:nvPicPr>
          <p:cNvPr id="2056" name="Picture 8" descr="&amp;Scy;&amp;acy;&amp;mcy;&amp;ycy;&amp;iecy; &amp;bcy;&amp;ocy;&amp;lcy;&amp;softcy;&amp;shcy;&amp;icy;&amp;iecy; &amp;pcy;&amp;tcy;&amp;icy;&amp;tscy;&amp;y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3714752"/>
            <a:ext cx="3109898" cy="2326350"/>
          </a:xfrm>
          <a:prstGeom prst="rect">
            <a:avLst/>
          </a:prstGeom>
          <a:noFill/>
        </p:spPr>
      </p:pic>
      <p:pic>
        <p:nvPicPr>
          <p:cNvPr id="2058" name="Picture 10" descr="&amp;Pcy;&amp;rcy;&amp;ocy; &amp;kcy;&amp;ocy;&amp;zcy; 5 &amp;kcy;&amp;lcy;&amp;acy;&amp;scy;&amp;scy; &amp;Kcy;&amp;rcy;&amp;ucy;&amp;zhcy;&amp;kcy;&amp;icy; &amp;Mcy;&amp;acy;&amp;lcy;&amp;ycy;&amp;jcy; &amp;mcy;&amp;iecy;&amp;khcy;&amp;mcy;&amp;acy;&amp;tcy; &amp;Mcy;&amp;Gcy;&amp;Ucy;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3571876"/>
            <a:ext cx="2857520" cy="21384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500306"/>
            <a:ext cx="84161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Where is their habitat?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34" y="285728"/>
            <a:ext cx="8358214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Africa        Asia       Australia        America       oceans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142984"/>
            <a:ext cx="864399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/>
              <a:t>Ant</a:t>
            </a:r>
            <a:r>
              <a:rPr lang="en-US" sz="3200" dirty="0" smtClean="0"/>
              <a:t>       </a:t>
            </a:r>
            <a:r>
              <a:rPr lang="en-US" sz="3200" i="1" dirty="0" smtClean="0"/>
              <a:t>Bear</a:t>
            </a:r>
            <a:r>
              <a:rPr lang="en-US" sz="3200" dirty="0" smtClean="0"/>
              <a:t>    </a:t>
            </a:r>
            <a:r>
              <a:rPr lang="en-US" sz="3200" i="1" dirty="0" smtClean="0"/>
              <a:t>Bee</a:t>
            </a:r>
            <a:r>
              <a:rPr lang="en-US" sz="3200" dirty="0" smtClean="0"/>
              <a:t>     </a:t>
            </a:r>
            <a:r>
              <a:rPr lang="en-US" sz="3200" i="1" dirty="0" smtClean="0"/>
              <a:t>Camel</a:t>
            </a:r>
            <a:r>
              <a:rPr lang="en-US" sz="3200" dirty="0" smtClean="0"/>
              <a:t>    </a:t>
            </a:r>
            <a:r>
              <a:rPr lang="en-US" sz="3200" i="1" dirty="0" smtClean="0"/>
              <a:t>Cat</a:t>
            </a:r>
            <a:r>
              <a:rPr lang="en-US" sz="3200" dirty="0" smtClean="0"/>
              <a:t>       </a:t>
            </a:r>
            <a:r>
              <a:rPr lang="en-US" sz="3200" i="1" dirty="0" smtClean="0"/>
              <a:t>Cheetah</a:t>
            </a:r>
            <a:r>
              <a:rPr lang="en-US" sz="3200" dirty="0" smtClean="0"/>
              <a:t>         </a:t>
            </a:r>
            <a:r>
              <a:rPr lang="en-US" sz="3200" i="1" dirty="0" smtClean="0"/>
              <a:t>Chimpanzee</a:t>
            </a:r>
            <a:r>
              <a:rPr lang="en-US" sz="3200" dirty="0" smtClean="0"/>
              <a:t>      </a:t>
            </a:r>
            <a:r>
              <a:rPr lang="en-US" sz="3200" i="1" dirty="0" smtClean="0"/>
              <a:t>Cow</a:t>
            </a:r>
            <a:r>
              <a:rPr lang="en-US" sz="3200" dirty="0" smtClean="0"/>
              <a:t>     </a:t>
            </a:r>
            <a:r>
              <a:rPr lang="en-US" sz="3200" i="1" dirty="0" smtClean="0"/>
              <a:t>Crocodile</a:t>
            </a:r>
            <a:r>
              <a:rPr lang="en-US" sz="3200" dirty="0" smtClean="0"/>
              <a:t>     </a:t>
            </a:r>
            <a:r>
              <a:rPr lang="en-US" sz="3200" i="1" dirty="0" smtClean="0"/>
              <a:t>Deer</a:t>
            </a:r>
            <a:r>
              <a:rPr lang="en-US" sz="3200" dirty="0" smtClean="0"/>
              <a:t>    </a:t>
            </a:r>
            <a:r>
              <a:rPr lang="en-US" sz="3200" i="1" dirty="0" smtClean="0"/>
              <a:t>Dog</a:t>
            </a:r>
            <a:r>
              <a:rPr lang="en-US" sz="3200" dirty="0" smtClean="0"/>
              <a:t>   </a:t>
            </a:r>
            <a:r>
              <a:rPr lang="en-US" sz="3200" i="1" dirty="0" smtClean="0"/>
              <a:t>Dolphin</a:t>
            </a:r>
            <a:r>
              <a:rPr lang="en-US" sz="3200" dirty="0" smtClean="0"/>
              <a:t>  </a:t>
            </a:r>
            <a:r>
              <a:rPr lang="en-US" sz="3200" i="1" dirty="0" smtClean="0"/>
              <a:t>Duck</a:t>
            </a:r>
            <a:r>
              <a:rPr lang="en-US" sz="3200" dirty="0" smtClean="0"/>
              <a:t>        </a:t>
            </a:r>
            <a:r>
              <a:rPr lang="en-US" sz="3200" i="1" dirty="0" smtClean="0"/>
              <a:t>Eagle</a:t>
            </a:r>
            <a:r>
              <a:rPr lang="en-US" sz="3200" dirty="0" smtClean="0"/>
              <a:t>    </a:t>
            </a:r>
            <a:r>
              <a:rPr lang="en-US" sz="3200" i="1" dirty="0" smtClean="0"/>
              <a:t>Elephant</a:t>
            </a:r>
            <a:r>
              <a:rPr lang="en-US" sz="3200" dirty="0" smtClean="0"/>
              <a:t>      </a:t>
            </a:r>
            <a:r>
              <a:rPr lang="en-US" sz="3200" i="1" dirty="0" smtClean="0"/>
              <a:t>Fish</a:t>
            </a:r>
            <a:r>
              <a:rPr lang="en-US" sz="3200" dirty="0" smtClean="0"/>
              <a:t>    </a:t>
            </a:r>
            <a:r>
              <a:rPr lang="en-US" sz="3200" i="1" dirty="0" smtClean="0"/>
              <a:t>Fly</a:t>
            </a:r>
            <a:r>
              <a:rPr lang="en-US" sz="3200" dirty="0" smtClean="0"/>
              <a:t>   </a:t>
            </a:r>
            <a:r>
              <a:rPr lang="en-US" sz="3200" i="1" dirty="0" smtClean="0"/>
              <a:t>Fox</a:t>
            </a:r>
            <a:r>
              <a:rPr lang="en-US" sz="3200" dirty="0" smtClean="0"/>
              <a:t>   </a:t>
            </a:r>
            <a:r>
              <a:rPr lang="en-US" sz="3200" i="1" dirty="0" smtClean="0"/>
              <a:t>Frog</a:t>
            </a:r>
            <a:r>
              <a:rPr lang="en-US" sz="3200" dirty="0" smtClean="0"/>
              <a:t>   </a:t>
            </a:r>
            <a:r>
              <a:rPr lang="en-US" sz="3200" i="1" dirty="0" smtClean="0"/>
              <a:t>Giraffe</a:t>
            </a:r>
            <a:r>
              <a:rPr lang="en-US" sz="3200" dirty="0" smtClean="0"/>
              <a:t>    </a:t>
            </a:r>
            <a:r>
              <a:rPr lang="en-US" sz="3200" i="1" dirty="0" smtClean="0"/>
              <a:t>Goat</a:t>
            </a:r>
            <a:r>
              <a:rPr lang="en-US" sz="3200" dirty="0" smtClean="0"/>
              <a:t>   </a:t>
            </a:r>
            <a:r>
              <a:rPr lang="en-US" sz="3200" i="1" dirty="0" smtClean="0"/>
              <a:t>Goldfish</a:t>
            </a:r>
            <a:r>
              <a:rPr lang="en-US" sz="3200" dirty="0" smtClean="0"/>
              <a:t>   </a:t>
            </a:r>
            <a:r>
              <a:rPr lang="en-US" sz="3200" i="1" dirty="0" smtClean="0"/>
              <a:t>Hamster</a:t>
            </a:r>
            <a:r>
              <a:rPr lang="en-US" sz="3200" dirty="0" smtClean="0"/>
              <a:t>   </a:t>
            </a:r>
            <a:r>
              <a:rPr lang="en-US" sz="3200" i="1" dirty="0" smtClean="0"/>
              <a:t>Hippopotamus</a:t>
            </a:r>
            <a:r>
              <a:rPr lang="en-US" sz="3200" dirty="0" smtClean="0"/>
              <a:t>    </a:t>
            </a:r>
            <a:r>
              <a:rPr lang="en-US" sz="3200" i="1" dirty="0" smtClean="0"/>
              <a:t>Horse</a:t>
            </a:r>
            <a:r>
              <a:rPr lang="en-US" sz="3200" dirty="0" smtClean="0"/>
              <a:t> </a:t>
            </a:r>
            <a:r>
              <a:rPr lang="en-US" sz="3200" i="1" dirty="0" smtClean="0"/>
              <a:t>Kangaroo</a:t>
            </a:r>
            <a:r>
              <a:rPr lang="en-US" sz="3200" dirty="0" smtClean="0"/>
              <a:t>      </a:t>
            </a:r>
            <a:r>
              <a:rPr lang="en-US" sz="3200" i="1" dirty="0" smtClean="0"/>
              <a:t>Leopard</a:t>
            </a:r>
            <a:r>
              <a:rPr lang="en-US" sz="3200" dirty="0" smtClean="0"/>
              <a:t>    </a:t>
            </a:r>
            <a:r>
              <a:rPr lang="en-US" sz="3200" i="1" dirty="0" smtClean="0"/>
              <a:t>Lion</a:t>
            </a:r>
            <a:r>
              <a:rPr lang="en-US" sz="3200" dirty="0" smtClean="0"/>
              <a:t>    </a:t>
            </a:r>
            <a:r>
              <a:rPr lang="en-US" sz="3200" i="1" dirty="0" smtClean="0"/>
              <a:t>Monkey</a:t>
            </a:r>
            <a:r>
              <a:rPr lang="en-US" sz="3200" dirty="0" smtClean="0"/>
              <a:t>       </a:t>
            </a:r>
            <a:r>
              <a:rPr lang="en-US" sz="3200" i="1" dirty="0" smtClean="0"/>
              <a:t>Octopus</a:t>
            </a:r>
            <a:r>
              <a:rPr lang="en-US" sz="3200" dirty="0" smtClean="0"/>
              <a:t>   </a:t>
            </a:r>
            <a:r>
              <a:rPr lang="en-US" sz="3200" i="1" dirty="0" smtClean="0"/>
              <a:t>Ostrich</a:t>
            </a:r>
            <a:r>
              <a:rPr lang="en-US" sz="3200" dirty="0" smtClean="0"/>
              <a:t>     </a:t>
            </a:r>
            <a:r>
              <a:rPr lang="en-US" sz="3200" i="1" dirty="0" smtClean="0"/>
              <a:t>Owl</a:t>
            </a:r>
            <a:r>
              <a:rPr lang="en-US" sz="3200" dirty="0" smtClean="0"/>
              <a:t>    </a:t>
            </a:r>
            <a:r>
              <a:rPr lang="en-US" sz="3200" i="1" dirty="0" smtClean="0"/>
              <a:t>Panda</a:t>
            </a:r>
            <a:r>
              <a:rPr lang="en-US" sz="3200" dirty="0" smtClean="0"/>
              <a:t>     </a:t>
            </a:r>
            <a:r>
              <a:rPr lang="en-US" sz="3200" i="1" dirty="0" smtClean="0"/>
              <a:t>Parrot</a:t>
            </a:r>
            <a:r>
              <a:rPr lang="en-US" sz="3200" dirty="0" smtClean="0"/>
              <a:t>   </a:t>
            </a:r>
            <a:r>
              <a:rPr lang="en-US" sz="3200" i="1" dirty="0" smtClean="0"/>
              <a:t>Pelican</a:t>
            </a:r>
            <a:r>
              <a:rPr lang="en-US" sz="3200" dirty="0" smtClean="0"/>
              <a:t>     </a:t>
            </a:r>
            <a:r>
              <a:rPr lang="en-US" sz="3200" i="1" dirty="0" smtClean="0"/>
              <a:t>Pig      Pigeon</a:t>
            </a:r>
            <a:r>
              <a:rPr lang="en-US" sz="3200" dirty="0" smtClean="0"/>
              <a:t>  </a:t>
            </a:r>
            <a:r>
              <a:rPr lang="en-US" sz="3200" i="1" dirty="0" smtClean="0"/>
              <a:t>Rabbit</a:t>
            </a:r>
            <a:r>
              <a:rPr lang="en-US" sz="3200" dirty="0" smtClean="0"/>
              <a:t>    </a:t>
            </a:r>
            <a:r>
              <a:rPr lang="en-US" sz="3200" i="1" dirty="0" smtClean="0"/>
              <a:t>Rat</a:t>
            </a:r>
            <a:r>
              <a:rPr lang="en-US" sz="3200" dirty="0" smtClean="0"/>
              <a:t>    </a:t>
            </a:r>
            <a:r>
              <a:rPr lang="en-US" sz="3200" i="1" dirty="0" smtClean="0"/>
              <a:t>Rhino   Rooster</a:t>
            </a:r>
            <a:r>
              <a:rPr lang="en-US" sz="3200" dirty="0" smtClean="0"/>
              <a:t>     </a:t>
            </a:r>
            <a:r>
              <a:rPr lang="en-US" sz="3200" i="1" dirty="0" smtClean="0"/>
              <a:t>Scorpion</a:t>
            </a:r>
            <a:r>
              <a:rPr lang="en-US" sz="3200" dirty="0" smtClean="0"/>
              <a:t>    </a:t>
            </a:r>
            <a:r>
              <a:rPr lang="en-US" sz="3200" i="1" dirty="0" smtClean="0"/>
              <a:t>Shark</a:t>
            </a:r>
            <a:r>
              <a:rPr lang="en-US" sz="3200" dirty="0" smtClean="0"/>
              <a:t>   </a:t>
            </a:r>
            <a:r>
              <a:rPr lang="en-US" sz="3200" i="1" dirty="0" smtClean="0"/>
              <a:t>Sheep</a:t>
            </a:r>
            <a:r>
              <a:rPr lang="en-US" sz="3200" dirty="0" smtClean="0"/>
              <a:t>    </a:t>
            </a:r>
            <a:r>
              <a:rPr lang="en-US" sz="3200" i="1" dirty="0" smtClean="0"/>
              <a:t>Snake</a:t>
            </a:r>
            <a:r>
              <a:rPr lang="en-US" sz="3200" dirty="0" smtClean="0"/>
              <a:t>    </a:t>
            </a:r>
            <a:r>
              <a:rPr lang="en-US" sz="3200" i="1" dirty="0" smtClean="0"/>
              <a:t>Sparrow</a:t>
            </a:r>
            <a:r>
              <a:rPr lang="en-US" sz="3200" dirty="0" smtClean="0"/>
              <a:t>   </a:t>
            </a:r>
            <a:r>
              <a:rPr lang="en-US" sz="3200" i="1" dirty="0" smtClean="0"/>
              <a:t>Spider</a:t>
            </a:r>
            <a:r>
              <a:rPr lang="en-US" sz="3200" dirty="0" smtClean="0"/>
              <a:t>   </a:t>
            </a:r>
            <a:r>
              <a:rPr lang="en-US" sz="3200" i="1" dirty="0" smtClean="0"/>
              <a:t>Squirrel</a:t>
            </a:r>
            <a:r>
              <a:rPr lang="en-US" sz="3200" dirty="0" smtClean="0"/>
              <a:t>    </a:t>
            </a:r>
            <a:r>
              <a:rPr lang="en-US" sz="3200" i="1" dirty="0" smtClean="0"/>
              <a:t>Swan</a:t>
            </a:r>
            <a:r>
              <a:rPr lang="en-US" sz="3200" dirty="0" smtClean="0"/>
              <a:t>     </a:t>
            </a:r>
            <a:r>
              <a:rPr lang="en-US" sz="3200" i="1" dirty="0" smtClean="0"/>
              <a:t>Tiger</a:t>
            </a:r>
            <a:r>
              <a:rPr lang="en-US" sz="3200" dirty="0" smtClean="0"/>
              <a:t>        </a:t>
            </a:r>
            <a:r>
              <a:rPr lang="en-US" sz="3200" i="1" dirty="0" smtClean="0"/>
              <a:t>Tortoise</a:t>
            </a:r>
            <a:r>
              <a:rPr lang="en-US" sz="3200" dirty="0" smtClean="0"/>
              <a:t> —(</a:t>
            </a:r>
            <a:r>
              <a:rPr lang="ru-RU" sz="3200" dirty="0" smtClean="0"/>
              <a:t>сухопутная</a:t>
            </a:r>
            <a:r>
              <a:rPr lang="en-US" sz="3200" dirty="0" smtClean="0"/>
              <a:t>)    </a:t>
            </a:r>
            <a:r>
              <a:rPr lang="en-US" sz="3200" i="1" dirty="0" smtClean="0"/>
              <a:t>Turtle</a:t>
            </a:r>
            <a:r>
              <a:rPr lang="en-US" sz="3200" dirty="0" smtClean="0"/>
              <a:t> —(</a:t>
            </a:r>
            <a:r>
              <a:rPr lang="ru-RU" sz="3200" dirty="0" smtClean="0"/>
              <a:t>морская</a:t>
            </a:r>
            <a:r>
              <a:rPr lang="en-US" sz="3200" dirty="0" smtClean="0"/>
              <a:t>)    </a:t>
            </a:r>
            <a:r>
              <a:rPr lang="en-US" sz="3200" i="1" dirty="0" smtClean="0"/>
              <a:t>Whale</a:t>
            </a:r>
            <a:r>
              <a:rPr lang="en-US" sz="3200" dirty="0" smtClean="0"/>
              <a:t>      </a:t>
            </a:r>
            <a:r>
              <a:rPr lang="en-US" sz="3200" i="1" dirty="0" smtClean="0"/>
              <a:t>Wolf</a:t>
            </a:r>
            <a:r>
              <a:rPr lang="en-US" sz="3200" dirty="0" smtClean="0"/>
              <a:t>       </a:t>
            </a:r>
            <a:r>
              <a:rPr lang="en-US" sz="3200" i="1" dirty="0" smtClean="0"/>
              <a:t>Zebra</a:t>
            </a:r>
            <a:r>
              <a:rPr lang="en-US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285860"/>
            <a:ext cx="7858180" cy="2800767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Find the proverb  </a:t>
            </a:r>
            <a:endParaRPr lang="ru-RU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500042"/>
          <a:ext cx="8215369" cy="5286410"/>
        </p:xfrm>
        <a:graphic>
          <a:graphicData uri="http://schemas.openxmlformats.org/drawingml/2006/table">
            <a:tbl>
              <a:tblPr/>
              <a:tblGrid>
                <a:gridCol w="1148539"/>
                <a:gridCol w="1178357"/>
                <a:gridCol w="1178357"/>
                <a:gridCol w="1178357"/>
                <a:gridCol w="1177253"/>
                <a:gridCol w="1177253"/>
                <a:gridCol w="1177253"/>
              </a:tblGrid>
              <a:tr h="105728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28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28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28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28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3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ru-RU" sz="3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64" marR="611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00034" y="5934670"/>
            <a:ext cx="83799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Stubborn  as  a  mule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213</TotalTime>
  <Words>289</Words>
  <PresentationFormat>Экран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Admin</cp:lastModifiedBy>
  <cp:revision>21</cp:revision>
  <dcterms:created xsi:type="dcterms:W3CDTF">2014-12-01T18:55:44Z</dcterms:created>
  <dcterms:modified xsi:type="dcterms:W3CDTF">2014-12-19T22:07:54Z</dcterms:modified>
</cp:coreProperties>
</file>