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AFB99-B3BA-4FF0-8279-18DCF09E1E64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800F2-A808-4CD6-9FBC-3E90190C9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44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6572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658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56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739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60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64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442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8386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2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807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550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956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800F2-A808-4CD6-9FBC-3E90190C9A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86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82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813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0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007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05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23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991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714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91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59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79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Художественные ремёсла в Древней Руси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Голышева Татьяна 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еннадьевна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читель начальных классов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Муниципальное бюджетное образовательное учреждение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«средняя общеобразовательная школа №3 с углублённым изучением отдельных предметов»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Кострома</a:t>
            </a:r>
          </a:p>
          <a:p>
            <a:endParaRPr lang="ru-RU" dirty="0"/>
          </a:p>
        </p:txBody>
      </p:sp>
      <p:pic>
        <p:nvPicPr>
          <p:cNvPr id="1026" name="Рисунок 1" descr="naukograd 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290"/>
            <a:ext cx="5943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07220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Всероссийский интернет-семинар 25 сентября-25 октября 2014 года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Times New Roman" pitchFamily="18" charset="0"/>
              </a:rPr>
              <a:t>"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Times New Roman" pitchFamily="18" charset="0"/>
              </a:rPr>
              <a:t>Метапредметные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Times New Roman" pitchFamily="18" charset="0"/>
              </a:rPr>
              <a:t> и личностные образовательные результаты,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Arial" pitchFamily="34" charset="0"/>
                <a:ea typeface="Times New Roman" pitchFamily="18" charset="0"/>
              </a:rPr>
              <a:t>способы их достижения и оценивания в соответствии с требованиями ФГОС"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744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Щ</a:t>
            </a:r>
            <a:r>
              <a:rPr lang="ru-RU" b="1" dirty="0" smtClean="0">
                <a:solidFill>
                  <a:srgbClr val="FF0000"/>
                </a:solidFill>
              </a:rPr>
              <a:t>ит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танюша\Desktop\i.jpe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45" y="3356992"/>
            <a:ext cx="3084934" cy="308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9519" y="18364"/>
            <a:ext cx="243963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40768"/>
            <a:ext cx="2332091" cy="248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230425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908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М</a:t>
            </a:r>
            <a:r>
              <a:rPr lang="ru-RU" b="1" dirty="0" smtClean="0">
                <a:solidFill>
                  <a:srgbClr val="FF0000"/>
                </a:solidFill>
              </a:rPr>
              <a:t>еч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 descr="C:\Users\танюша\Desktop\004255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8157" y="1408757"/>
            <a:ext cx="3346767" cy="251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нюша\Desktop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6936" y="4084871"/>
            <a:ext cx="3310363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танюша\Desktop\i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08757"/>
            <a:ext cx="2517351" cy="251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611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Гривна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8513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Металлический обруч, надетый на шею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68311"/>
            <a:ext cx="2477837" cy="242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4825" y="2348880"/>
            <a:ext cx="2893179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57574"/>
            <a:ext cx="2654475" cy="286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61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Амулеты-обереги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553" y="3790020"/>
            <a:ext cx="1955224" cy="225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045" y="1510974"/>
            <a:ext cx="2040072" cy="204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10974"/>
            <a:ext cx="201622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36912"/>
            <a:ext cx="2448573" cy="18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90020"/>
            <a:ext cx="2058928" cy="237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754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Ремесло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профессиональное </a:t>
            </a:r>
            <a:r>
              <a:rPr lang="ru-RU" dirty="0"/>
              <a:t>занятие – изготовление изделий ручным способом.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551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2677" y="4077072"/>
            <a:ext cx="3339625" cy="25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56492"/>
            <a:ext cx="1753802" cy="289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799" y="620688"/>
            <a:ext cx="370181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танюша\Desktop\default.jpeg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8361" y="1484784"/>
            <a:ext cx="2773143" cy="208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628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улава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Старинное оружие в виде каменной или металлической головки, насаженной на короткую деревянную рукоятку.</a:t>
            </a:r>
          </a:p>
          <a:p>
            <a:endParaRPr lang="ru-RU" dirty="0"/>
          </a:p>
        </p:txBody>
      </p:sp>
      <p:pic>
        <p:nvPicPr>
          <p:cNvPr id="3074" name="Picture 2" descr="C:\Users\танюша\Desktop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7874" y="3068960"/>
            <a:ext cx="4766414" cy="340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37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Палица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тяжелая </a:t>
            </a:r>
            <a:r>
              <a:rPr lang="ru-RU" dirty="0"/>
              <a:t>дубина </a:t>
            </a:r>
            <a:r>
              <a:rPr lang="ru-RU" dirty="0" smtClean="0"/>
              <a:t>из </a:t>
            </a:r>
            <a:r>
              <a:rPr lang="ru-RU" dirty="0"/>
              <a:t>прочного дерева, иногда с окованным металлом и снабженным острыми шипами ударным концом.</a:t>
            </a:r>
          </a:p>
          <a:p>
            <a:endParaRPr lang="ru-RU" dirty="0"/>
          </a:p>
        </p:txBody>
      </p:sp>
      <p:pic>
        <p:nvPicPr>
          <p:cNvPr id="2050" name="Picture 2" descr="C:\Users\танюша\Desktop\imag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3" y="3408838"/>
            <a:ext cx="4922261" cy="275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9334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Кистень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ударный груз, соединённый </a:t>
            </a:r>
            <a:r>
              <a:rPr lang="ru-RU" dirty="0"/>
              <a:t>цепью, ремнём или крепкой верёвкой с деревянной рукоятью.</a:t>
            </a:r>
          </a:p>
          <a:p>
            <a:endParaRPr lang="ru-RU" dirty="0"/>
          </a:p>
        </p:txBody>
      </p:sp>
      <p:pic>
        <p:nvPicPr>
          <p:cNvPr id="1026" name="Picture 2" descr="C:\Users\танюша\Desktop\default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9000"/>
            <a:ext cx="3499842" cy="263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923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Кольчуга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dirty="0"/>
              <a:t>броня, кольчатая рубаха, доспех из мелких колец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3600400" cy="322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028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Шлем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81718"/>
            <a:ext cx="2217150" cy="169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68860"/>
            <a:ext cx="2248167" cy="301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83454"/>
            <a:ext cx="288992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620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</a:t>
            </a:r>
            <a:r>
              <a:rPr lang="ru-RU" b="1" dirty="0" smtClean="0">
                <a:solidFill>
                  <a:srgbClr val="FF0000"/>
                </a:solidFill>
              </a:rPr>
              <a:t>ольчуга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33866"/>
            <a:ext cx="2050117" cy="183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8627" y="1629786"/>
            <a:ext cx="2585162" cy="244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5324" y="1661331"/>
            <a:ext cx="290452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5523" y="4303479"/>
            <a:ext cx="2393653" cy="178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9699" y="4333866"/>
            <a:ext cx="1171250" cy="175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368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150</Words>
  <Application>Microsoft Office PowerPoint</Application>
  <PresentationFormat>Экран (4:3)</PresentationFormat>
  <Paragraphs>40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Художественные ремёсла в Древней Руси</vt:lpstr>
      <vt:lpstr>Ремесло</vt:lpstr>
      <vt:lpstr>Слайд 3</vt:lpstr>
      <vt:lpstr>Булава</vt:lpstr>
      <vt:lpstr>Палица</vt:lpstr>
      <vt:lpstr>Кистень</vt:lpstr>
      <vt:lpstr>Кольчуга</vt:lpstr>
      <vt:lpstr>Шлем</vt:lpstr>
      <vt:lpstr>Кольчуга</vt:lpstr>
      <vt:lpstr>Щит</vt:lpstr>
      <vt:lpstr>Меч</vt:lpstr>
      <vt:lpstr>Гривна</vt:lpstr>
      <vt:lpstr>Амулеты-обереги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Художественные ремёсла в Древней Руси</dc:title>
  <dc:creator>танюша</dc:creator>
  <cp:lastModifiedBy>Admin</cp:lastModifiedBy>
  <cp:revision>17</cp:revision>
  <dcterms:created xsi:type="dcterms:W3CDTF">2014-02-22T13:25:02Z</dcterms:created>
  <dcterms:modified xsi:type="dcterms:W3CDTF">2014-10-25T21:05:49Z</dcterms:modified>
</cp:coreProperties>
</file>