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56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4" r:id="rId19"/>
    <p:sldId id="270" r:id="rId20"/>
    <p:sldId id="275" r:id="rId21"/>
    <p:sldId id="27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5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C1CC20-E7FF-4E62-B5E3-23ECEC3FC8B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208DD23-04DB-43DD-90D8-DCCAE44E6413}">
      <dgm:prSet phldrT="[Текст]" custT="1"/>
      <dgm:spPr/>
      <dgm:t>
        <a:bodyPr/>
        <a:lstStyle/>
        <a:p>
          <a:r>
            <a:rPr lang="en-US" sz="3200" b="1" dirty="0" smtClean="0"/>
            <a:t>I’m playing.</a:t>
          </a:r>
          <a:endParaRPr lang="ru-RU" sz="3200" b="1" dirty="0"/>
        </a:p>
      </dgm:t>
    </dgm:pt>
    <dgm:pt modelId="{95E7C0DD-FB81-4BF0-84BA-0E0BE9F25D70}" type="parTrans" cxnId="{87E33557-3183-4CE4-831B-2DE08DC118C5}">
      <dgm:prSet/>
      <dgm:spPr/>
      <dgm:t>
        <a:bodyPr/>
        <a:lstStyle/>
        <a:p>
          <a:endParaRPr lang="ru-RU"/>
        </a:p>
      </dgm:t>
    </dgm:pt>
    <dgm:pt modelId="{56896058-315D-4CBE-9FD2-34559B23E120}" type="sibTrans" cxnId="{87E33557-3183-4CE4-831B-2DE08DC118C5}">
      <dgm:prSet/>
      <dgm:spPr/>
      <dgm:t>
        <a:bodyPr/>
        <a:lstStyle/>
        <a:p>
          <a:endParaRPr lang="ru-RU"/>
        </a:p>
      </dgm:t>
    </dgm:pt>
    <dgm:pt modelId="{E96B339C-680D-4134-BEEA-57619E9234BC}">
      <dgm:prSet phldrT="[Текст]" custT="1"/>
      <dgm:spPr/>
      <dgm:t>
        <a:bodyPr/>
        <a:lstStyle/>
        <a:p>
          <a:endParaRPr lang="en-US" sz="2300" dirty="0" smtClean="0"/>
        </a:p>
        <a:p>
          <a:r>
            <a:rPr lang="en-US" sz="3200" b="1" dirty="0" smtClean="0"/>
            <a:t>Mouse-mice</a:t>
          </a:r>
          <a:r>
            <a:rPr lang="en-US" sz="2300" dirty="0" smtClean="0"/>
            <a:t>.</a:t>
          </a:r>
        </a:p>
        <a:p>
          <a:endParaRPr lang="ru-RU" sz="2300" dirty="0"/>
        </a:p>
      </dgm:t>
    </dgm:pt>
    <dgm:pt modelId="{5751A8D6-8656-43AF-A71B-0D78CDBD1360}" type="parTrans" cxnId="{8F5881D3-2597-4F30-8C3E-66D06EFBE583}">
      <dgm:prSet/>
      <dgm:spPr/>
      <dgm:t>
        <a:bodyPr/>
        <a:lstStyle/>
        <a:p>
          <a:endParaRPr lang="ru-RU"/>
        </a:p>
      </dgm:t>
    </dgm:pt>
    <dgm:pt modelId="{73F441C3-B1BF-40F6-B77C-04E23C4E3576}" type="sibTrans" cxnId="{8F5881D3-2597-4F30-8C3E-66D06EFBE583}">
      <dgm:prSet/>
      <dgm:spPr/>
      <dgm:t>
        <a:bodyPr/>
        <a:lstStyle/>
        <a:p>
          <a:endParaRPr lang="ru-RU"/>
        </a:p>
      </dgm:t>
    </dgm:pt>
    <dgm:pt modelId="{8E52E319-E2F4-4B46-9C81-9E13AFA552C0}">
      <dgm:prSet phldrT="[Текст]"/>
      <dgm:spPr/>
      <dgm:t>
        <a:bodyPr/>
        <a:lstStyle/>
        <a:p>
          <a:r>
            <a:rPr lang="en-US" dirty="0" smtClean="0"/>
            <a:t>52 – </a:t>
          </a:r>
          <a:r>
            <a:rPr lang="en-US" b="1" dirty="0" smtClean="0"/>
            <a:t>fifty-two</a:t>
          </a:r>
          <a:endParaRPr lang="ru-RU" b="1" dirty="0"/>
        </a:p>
      </dgm:t>
    </dgm:pt>
    <dgm:pt modelId="{9E6484C4-733D-4CE4-98D3-ECF3EAB7FAC1}" type="parTrans" cxnId="{78C21E2F-C29B-4D62-808D-6B28B5697792}">
      <dgm:prSet/>
      <dgm:spPr/>
      <dgm:t>
        <a:bodyPr/>
        <a:lstStyle/>
        <a:p>
          <a:endParaRPr lang="ru-RU"/>
        </a:p>
      </dgm:t>
    </dgm:pt>
    <dgm:pt modelId="{31F31553-D553-4716-97EE-29E6F6240940}" type="sibTrans" cxnId="{78C21E2F-C29B-4D62-808D-6B28B5697792}">
      <dgm:prSet/>
      <dgm:spPr/>
      <dgm:t>
        <a:bodyPr/>
        <a:lstStyle/>
        <a:p>
          <a:endParaRPr lang="ru-RU"/>
        </a:p>
      </dgm:t>
    </dgm:pt>
    <dgm:pt modelId="{BAE554D6-F169-46F7-83F9-179DE1C12A54}">
      <dgm:prSet phldrT="[Текст]"/>
      <dgm:spPr/>
      <dgm:t>
        <a:bodyPr/>
        <a:lstStyle/>
        <a:p>
          <a:r>
            <a:rPr lang="en-US" b="1" dirty="0" smtClean="0"/>
            <a:t>She’s kind.</a:t>
          </a:r>
          <a:endParaRPr lang="ru-RU" b="1" dirty="0"/>
        </a:p>
      </dgm:t>
    </dgm:pt>
    <dgm:pt modelId="{CFD07727-AF4C-47CC-8A4D-2151523199FB}" type="parTrans" cxnId="{5DB8BA46-181D-4288-87AC-FA1A345844AD}">
      <dgm:prSet/>
      <dgm:spPr/>
      <dgm:t>
        <a:bodyPr/>
        <a:lstStyle/>
        <a:p>
          <a:endParaRPr lang="ru-RU"/>
        </a:p>
      </dgm:t>
    </dgm:pt>
    <dgm:pt modelId="{64AB645F-662A-4CEF-BAC7-0DC6CA0236A7}" type="sibTrans" cxnId="{5DB8BA46-181D-4288-87AC-FA1A345844AD}">
      <dgm:prSet/>
      <dgm:spPr/>
      <dgm:t>
        <a:bodyPr/>
        <a:lstStyle/>
        <a:p>
          <a:endParaRPr lang="ru-RU"/>
        </a:p>
      </dgm:t>
    </dgm:pt>
    <dgm:pt modelId="{536DEE7B-2489-49AD-BB45-5D644C7A0C8A}">
      <dgm:prSet phldrT="[Текст]"/>
      <dgm:spPr/>
      <dgm:t>
        <a:bodyPr/>
        <a:lstStyle/>
        <a:p>
          <a:r>
            <a:rPr lang="en-US" b="1" dirty="0" smtClean="0"/>
            <a:t>Chocolate</a:t>
          </a:r>
          <a:r>
            <a:rPr lang="en-US" dirty="0" smtClean="0"/>
            <a:t>! </a:t>
          </a:r>
          <a:r>
            <a:rPr lang="en-US" b="1" dirty="0" smtClean="0"/>
            <a:t>Yummy</a:t>
          </a:r>
          <a:r>
            <a:rPr lang="en-US" dirty="0" smtClean="0"/>
            <a:t>! </a:t>
          </a:r>
          <a:endParaRPr lang="ru-RU" dirty="0"/>
        </a:p>
      </dgm:t>
    </dgm:pt>
    <dgm:pt modelId="{964A4F8F-5710-415C-8EC0-24529D62EEAE}" type="parTrans" cxnId="{B5A6B3BB-5433-4468-91AA-C00A750971B9}">
      <dgm:prSet/>
      <dgm:spPr/>
      <dgm:t>
        <a:bodyPr/>
        <a:lstStyle/>
        <a:p>
          <a:endParaRPr lang="ru-RU"/>
        </a:p>
      </dgm:t>
    </dgm:pt>
    <dgm:pt modelId="{DF2815FB-56E9-41EC-9A25-9FC0F56C5B1F}" type="sibTrans" cxnId="{B5A6B3BB-5433-4468-91AA-C00A750971B9}">
      <dgm:prSet/>
      <dgm:spPr/>
      <dgm:t>
        <a:bodyPr/>
        <a:lstStyle/>
        <a:p>
          <a:endParaRPr lang="ru-RU"/>
        </a:p>
      </dgm:t>
    </dgm:pt>
    <dgm:pt modelId="{8769D083-2A64-486B-B028-CE3C262AC95C}">
      <dgm:prSet phldrT="[Текст]"/>
      <dgm:spPr/>
      <dgm:t>
        <a:bodyPr/>
        <a:lstStyle/>
        <a:p>
          <a:r>
            <a:rPr lang="en-US" b="1" dirty="0" smtClean="0"/>
            <a:t>It’s ON the table</a:t>
          </a:r>
          <a:endParaRPr lang="ru-RU" b="1" dirty="0"/>
        </a:p>
      </dgm:t>
    </dgm:pt>
    <dgm:pt modelId="{BAADD4CD-0D22-4494-81C7-76F16A552032}" type="parTrans" cxnId="{EFF06990-19DE-41D2-A87B-A636E0D75349}">
      <dgm:prSet/>
      <dgm:spPr/>
      <dgm:t>
        <a:bodyPr/>
        <a:lstStyle/>
        <a:p>
          <a:endParaRPr lang="ru-RU"/>
        </a:p>
      </dgm:t>
    </dgm:pt>
    <dgm:pt modelId="{532FED14-C554-4F5C-8FD8-454D93392D85}" type="sibTrans" cxnId="{EFF06990-19DE-41D2-A87B-A636E0D75349}">
      <dgm:prSet/>
      <dgm:spPr/>
      <dgm:t>
        <a:bodyPr/>
        <a:lstStyle/>
        <a:p>
          <a:endParaRPr lang="ru-RU"/>
        </a:p>
      </dgm:t>
    </dgm:pt>
    <dgm:pt modelId="{558502C7-A91A-4A4F-903F-35D8941C336F}" type="pres">
      <dgm:prSet presAssocID="{04C1CC20-E7FF-4E62-B5E3-23ECEC3FC8B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311420-CE83-48DE-A6D2-F596DA53069F}" type="pres">
      <dgm:prSet presAssocID="{0208DD23-04DB-43DD-90D8-DCCAE44E641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11BD18-5039-4BC5-AA96-ECD6D4BAABD7}" type="pres">
      <dgm:prSet presAssocID="{56896058-315D-4CBE-9FD2-34559B23E120}" presName="sibTrans" presStyleCnt="0"/>
      <dgm:spPr/>
    </dgm:pt>
    <dgm:pt modelId="{B5F9A7E6-2D8B-4DBA-9412-7D8405C16B91}" type="pres">
      <dgm:prSet presAssocID="{E96B339C-680D-4134-BEEA-57619E9234B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526AD-3C7E-4B47-BECE-3C72829B9DAB}" type="pres">
      <dgm:prSet presAssocID="{73F441C3-B1BF-40F6-B77C-04E23C4E3576}" presName="sibTrans" presStyleCnt="0"/>
      <dgm:spPr/>
    </dgm:pt>
    <dgm:pt modelId="{366F3B3E-1FFC-4E7D-B8F4-DBA7142E50F6}" type="pres">
      <dgm:prSet presAssocID="{8E52E319-E2F4-4B46-9C81-9E13AFA552C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B21E2-A1B3-4242-87DB-D261F1F1F0CD}" type="pres">
      <dgm:prSet presAssocID="{31F31553-D553-4716-97EE-29E6F6240940}" presName="sibTrans" presStyleCnt="0"/>
      <dgm:spPr/>
    </dgm:pt>
    <dgm:pt modelId="{D67C583A-8E68-4E9C-852E-2260FA0990E6}" type="pres">
      <dgm:prSet presAssocID="{BAE554D6-F169-46F7-83F9-179DE1C12A5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5B263-6940-42B2-A534-3CFC2D6DCC76}" type="pres">
      <dgm:prSet presAssocID="{64AB645F-662A-4CEF-BAC7-0DC6CA0236A7}" presName="sibTrans" presStyleCnt="0"/>
      <dgm:spPr/>
    </dgm:pt>
    <dgm:pt modelId="{5D4CD51B-4E13-4A15-89D1-F55F4DFC5056}" type="pres">
      <dgm:prSet presAssocID="{536DEE7B-2489-49AD-BB45-5D644C7A0C8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C4238-373F-40B3-809E-B8C6F15A7CB8}" type="pres">
      <dgm:prSet presAssocID="{DF2815FB-56E9-41EC-9A25-9FC0F56C5B1F}" presName="sibTrans" presStyleCnt="0"/>
      <dgm:spPr/>
    </dgm:pt>
    <dgm:pt modelId="{0E9E1FBE-7F80-4FB2-BE64-59B2F4EE2902}" type="pres">
      <dgm:prSet presAssocID="{8769D083-2A64-486B-B028-CE3C262AC95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D8889D-6887-4D1B-943D-DDA065D6A7A0}" type="presOf" srcId="{04C1CC20-E7FF-4E62-B5E3-23ECEC3FC8BF}" destId="{558502C7-A91A-4A4F-903F-35D8941C336F}" srcOrd="0" destOrd="0" presId="urn:microsoft.com/office/officeart/2005/8/layout/default"/>
    <dgm:cxn modelId="{A81EFC97-C789-4436-9383-627ECAB3AABE}" type="presOf" srcId="{0208DD23-04DB-43DD-90D8-DCCAE44E6413}" destId="{84311420-CE83-48DE-A6D2-F596DA53069F}" srcOrd="0" destOrd="0" presId="urn:microsoft.com/office/officeart/2005/8/layout/default"/>
    <dgm:cxn modelId="{EFF06990-19DE-41D2-A87B-A636E0D75349}" srcId="{04C1CC20-E7FF-4E62-B5E3-23ECEC3FC8BF}" destId="{8769D083-2A64-486B-B028-CE3C262AC95C}" srcOrd="5" destOrd="0" parTransId="{BAADD4CD-0D22-4494-81C7-76F16A552032}" sibTransId="{532FED14-C554-4F5C-8FD8-454D93392D85}"/>
    <dgm:cxn modelId="{78C21E2F-C29B-4D62-808D-6B28B5697792}" srcId="{04C1CC20-E7FF-4E62-B5E3-23ECEC3FC8BF}" destId="{8E52E319-E2F4-4B46-9C81-9E13AFA552C0}" srcOrd="2" destOrd="0" parTransId="{9E6484C4-733D-4CE4-98D3-ECF3EAB7FAC1}" sibTransId="{31F31553-D553-4716-97EE-29E6F6240940}"/>
    <dgm:cxn modelId="{9003914B-75B3-4DE2-B56B-138712C8C782}" type="presOf" srcId="{536DEE7B-2489-49AD-BB45-5D644C7A0C8A}" destId="{5D4CD51B-4E13-4A15-89D1-F55F4DFC5056}" srcOrd="0" destOrd="0" presId="urn:microsoft.com/office/officeart/2005/8/layout/default"/>
    <dgm:cxn modelId="{8F5881D3-2597-4F30-8C3E-66D06EFBE583}" srcId="{04C1CC20-E7FF-4E62-B5E3-23ECEC3FC8BF}" destId="{E96B339C-680D-4134-BEEA-57619E9234BC}" srcOrd="1" destOrd="0" parTransId="{5751A8D6-8656-43AF-A71B-0D78CDBD1360}" sibTransId="{73F441C3-B1BF-40F6-B77C-04E23C4E3576}"/>
    <dgm:cxn modelId="{08D52F66-6264-4105-9A04-C1346957BF36}" type="presOf" srcId="{8E52E319-E2F4-4B46-9C81-9E13AFA552C0}" destId="{366F3B3E-1FFC-4E7D-B8F4-DBA7142E50F6}" srcOrd="0" destOrd="0" presId="urn:microsoft.com/office/officeart/2005/8/layout/default"/>
    <dgm:cxn modelId="{87E33557-3183-4CE4-831B-2DE08DC118C5}" srcId="{04C1CC20-E7FF-4E62-B5E3-23ECEC3FC8BF}" destId="{0208DD23-04DB-43DD-90D8-DCCAE44E6413}" srcOrd="0" destOrd="0" parTransId="{95E7C0DD-FB81-4BF0-84BA-0E0BE9F25D70}" sibTransId="{56896058-315D-4CBE-9FD2-34559B23E120}"/>
    <dgm:cxn modelId="{37955606-090C-4965-9212-DD8F894A68AB}" type="presOf" srcId="{8769D083-2A64-486B-B028-CE3C262AC95C}" destId="{0E9E1FBE-7F80-4FB2-BE64-59B2F4EE2902}" srcOrd="0" destOrd="0" presId="urn:microsoft.com/office/officeart/2005/8/layout/default"/>
    <dgm:cxn modelId="{5DB8BA46-181D-4288-87AC-FA1A345844AD}" srcId="{04C1CC20-E7FF-4E62-B5E3-23ECEC3FC8BF}" destId="{BAE554D6-F169-46F7-83F9-179DE1C12A54}" srcOrd="3" destOrd="0" parTransId="{CFD07727-AF4C-47CC-8A4D-2151523199FB}" sibTransId="{64AB645F-662A-4CEF-BAC7-0DC6CA0236A7}"/>
    <dgm:cxn modelId="{B5A6B3BB-5433-4468-91AA-C00A750971B9}" srcId="{04C1CC20-E7FF-4E62-B5E3-23ECEC3FC8BF}" destId="{536DEE7B-2489-49AD-BB45-5D644C7A0C8A}" srcOrd="4" destOrd="0" parTransId="{964A4F8F-5710-415C-8EC0-24529D62EEAE}" sibTransId="{DF2815FB-56E9-41EC-9A25-9FC0F56C5B1F}"/>
    <dgm:cxn modelId="{F5D1B513-BF79-4299-A0F6-AF8F5FCE47D5}" type="presOf" srcId="{E96B339C-680D-4134-BEEA-57619E9234BC}" destId="{B5F9A7E6-2D8B-4DBA-9412-7D8405C16B91}" srcOrd="0" destOrd="0" presId="urn:microsoft.com/office/officeart/2005/8/layout/default"/>
    <dgm:cxn modelId="{0CE4501B-58B7-48AB-9C1E-1FF1A872D895}" type="presOf" srcId="{BAE554D6-F169-46F7-83F9-179DE1C12A54}" destId="{D67C583A-8E68-4E9C-852E-2260FA0990E6}" srcOrd="0" destOrd="0" presId="urn:microsoft.com/office/officeart/2005/8/layout/default"/>
    <dgm:cxn modelId="{3FEF70C4-18AF-4452-879C-C3A7E7C230AE}" type="presParOf" srcId="{558502C7-A91A-4A4F-903F-35D8941C336F}" destId="{84311420-CE83-48DE-A6D2-F596DA53069F}" srcOrd="0" destOrd="0" presId="urn:microsoft.com/office/officeart/2005/8/layout/default"/>
    <dgm:cxn modelId="{E4712086-DA39-4C52-8F31-80A5232ED41A}" type="presParOf" srcId="{558502C7-A91A-4A4F-903F-35D8941C336F}" destId="{8511BD18-5039-4BC5-AA96-ECD6D4BAABD7}" srcOrd="1" destOrd="0" presId="urn:microsoft.com/office/officeart/2005/8/layout/default"/>
    <dgm:cxn modelId="{05DF24AD-BB69-410F-BD9D-7C7A3DA63190}" type="presParOf" srcId="{558502C7-A91A-4A4F-903F-35D8941C336F}" destId="{B5F9A7E6-2D8B-4DBA-9412-7D8405C16B91}" srcOrd="2" destOrd="0" presId="urn:microsoft.com/office/officeart/2005/8/layout/default"/>
    <dgm:cxn modelId="{E6EE9469-7351-4AAF-9F3E-691BADC49B7B}" type="presParOf" srcId="{558502C7-A91A-4A4F-903F-35D8941C336F}" destId="{A20526AD-3C7E-4B47-BECE-3C72829B9DAB}" srcOrd="3" destOrd="0" presId="urn:microsoft.com/office/officeart/2005/8/layout/default"/>
    <dgm:cxn modelId="{B49684E8-EE21-4938-BFE9-D09DF404F5BC}" type="presParOf" srcId="{558502C7-A91A-4A4F-903F-35D8941C336F}" destId="{366F3B3E-1FFC-4E7D-B8F4-DBA7142E50F6}" srcOrd="4" destOrd="0" presId="urn:microsoft.com/office/officeart/2005/8/layout/default"/>
    <dgm:cxn modelId="{F312435D-998E-445E-A705-43F29A9CA0AD}" type="presParOf" srcId="{558502C7-A91A-4A4F-903F-35D8941C336F}" destId="{F42B21E2-A1B3-4242-87DB-D261F1F1F0CD}" srcOrd="5" destOrd="0" presId="urn:microsoft.com/office/officeart/2005/8/layout/default"/>
    <dgm:cxn modelId="{B825036D-2F59-41A6-83B9-7A8B4BB0C13B}" type="presParOf" srcId="{558502C7-A91A-4A4F-903F-35D8941C336F}" destId="{D67C583A-8E68-4E9C-852E-2260FA0990E6}" srcOrd="6" destOrd="0" presId="urn:microsoft.com/office/officeart/2005/8/layout/default"/>
    <dgm:cxn modelId="{B4211A04-9B08-4C8E-800B-571387EF0543}" type="presParOf" srcId="{558502C7-A91A-4A4F-903F-35D8941C336F}" destId="{EA85B263-6940-42B2-A534-3CFC2D6DCC76}" srcOrd="7" destOrd="0" presId="urn:microsoft.com/office/officeart/2005/8/layout/default"/>
    <dgm:cxn modelId="{AD1498CC-D098-48E8-9067-E116D996D689}" type="presParOf" srcId="{558502C7-A91A-4A4F-903F-35D8941C336F}" destId="{5D4CD51B-4E13-4A15-89D1-F55F4DFC5056}" srcOrd="8" destOrd="0" presId="urn:microsoft.com/office/officeart/2005/8/layout/default"/>
    <dgm:cxn modelId="{FDF28AA2-4716-4A2F-AA6A-A156F5B7337E}" type="presParOf" srcId="{558502C7-A91A-4A4F-903F-35D8941C336F}" destId="{B9AC4238-373F-40B3-809E-B8C6F15A7CB8}" srcOrd="9" destOrd="0" presId="urn:microsoft.com/office/officeart/2005/8/layout/default"/>
    <dgm:cxn modelId="{2DB14C97-EDE2-47BD-85E0-BBFC500B1944}" type="presParOf" srcId="{558502C7-A91A-4A4F-903F-35D8941C336F}" destId="{0E9E1FBE-7F80-4FB2-BE64-59B2F4EE290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5FC330-ECCB-4672-8AA3-F6DB68601C0A}" type="doc">
      <dgm:prSet loTypeId="urn:microsoft.com/office/officeart/2008/layout/RadialCluster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A00F858-8EFB-4ADC-943E-83BAD3753D46}" type="pres">
      <dgm:prSet presAssocID="{265FC330-ECCB-4672-8AA3-F6DB68601C0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</dgm:ptLst>
  <dgm:cxnLst>
    <dgm:cxn modelId="{34D97694-E2BF-470B-8072-ED39F0289C7D}" type="presOf" srcId="{265FC330-ECCB-4672-8AA3-F6DB68601C0A}" destId="{DA00F858-8EFB-4ADC-943E-83BAD3753D46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49B404-FCD4-4E20-9C95-0229863F97E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81EEAA-0A5A-4BAE-A8C7-42C79D3DDA7B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/>
            <a:t>I AM READY FOR THE TEST!</a:t>
          </a:r>
          <a:endParaRPr lang="ru-RU" sz="1800" b="1" dirty="0"/>
        </a:p>
      </dgm:t>
    </dgm:pt>
    <dgm:pt modelId="{E53CA7E4-45DD-4274-87D9-08E11F5CC52C}" type="parTrans" cxnId="{AEB789B2-538B-4820-92C6-9B3018BFC8C2}">
      <dgm:prSet/>
      <dgm:spPr/>
      <dgm:t>
        <a:bodyPr/>
        <a:lstStyle/>
        <a:p>
          <a:endParaRPr lang="ru-RU" sz="1800" b="1"/>
        </a:p>
      </dgm:t>
    </dgm:pt>
    <dgm:pt modelId="{D8BCDD72-DA37-4D79-85DD-3DC98EE79A6A}" type="sibTrans" cxnId="{AEB789B2-538B-4820-92C6-9B3018BFC8C2}">
      <dgm:prSet/>
      <dgm:spPr/>
      <dgm:t>
        <a:bodyPr/>
        <a:lstStyle/>
        <a:p>
          <a:endParaRPr lang="ru-RU" sz="1800" b="1"/>
        </a:p>
      </dgm:t>
    </dgm:pt>
    <dgm:pt modelId="{E6401679-2BC9-455B-B94C-B7F10F493EF4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smtClean="0"/>
            <a:t>FOOD</a:t>
          </a:r>
          <a:endParaRPr lang="ru-RU" sz="1800" b="1" dirty="0"/>
        </a:p>
      </dgm:t>
    </dgm:pt>
    <dgm:pt modelId="{AE7075FB-42C7-45D5-B261-E03873F4ABFA}" type="parTrans" cxnId="{26150501-46D6-40E5-992F-6BE4B8FB0B76}">
      <dgm:prSet custT="1"/>
      <dgm:spPr/>
      <dgm:t>
        <a:bodyPr/>
        <a:lstStyle/>
        <a:p>
          <a:endParaRPr lang="ru-RU" sz="1800" b="1"/>
        </a:p>
      </dgm:t>
    </dgm:pt>
    <dgm:pt modelId="{B5E05DE5-7387-4BCB-8914-D90474C10B26}" type="sibTrans" cxnId="{26150501-46D6-40E5-992F-6BE4B8FB0B76}">
      <dgm:prSet/>
      <dgm:spPr/>
      <dgm:t>
        <a:bodyPr/>
        <a:lstStyle/>
        <a:p>
          <a:endParaRPr lang="ru-RU" sz="1800" b="1"/>
        </a:p>
      </dgm:t>
    </dgm:pt>
    <dgm:pt modelId="{56A8756F-29BB-4A04-A40D-65200D6375D8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smtClean="0"/>
            <a:t>PEOPLE</a:t>
          </a:r>
          <a:endParaRPr lang="ru-RU" sz="1800" b="1" dirty="0"/>
        </a:p>
      </dgm:t>
    </dgm:pt>
    <dgm:pt modelId="{0268E937-0721-4F31-BC8F-B9DADEB65320}" type="parTrans" cxnId="{23241E2F-7EAA-4001-B18B-3D596692D61D}">
      <dgm:prSet custT="1"/>
      <dgm:spPr/>
      <dgm:t>
        <a:bodyPr/>
        <a:lstStyle/>
        <a:p>
          <a:endParaRPr lang="ru-RU" sz="1800" b="1"/>
        </a:p>
      </dgm:t>
    </dgm:pt>
    <dgm:pt modelId="{30B25087-314A-40BE-ABE9-231A8B20BD06}" type="sibTrans" cxnId="{23241E2F-7EAA-4001-B18B-3D596692D61D}">
      <dgm:prSet/>
      <dgm:spPr/>
      <dgm:t>
        <a:bodyPr/>
        <a:lstStyle/>
        <a:p>
          <a:endParaRPr lang="ru-RU" sz="1800" b="1"/>
        </a:p>
      </dgm:t>
    </dgm:pt>
    <dgm:pt modelId="{BB7761B6-4D25-4E48-A90B-2F66030D989B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smtClean="0"/>
            <a:t>PLURALS</a:t>
          </a:r>
          <a:endParaRPr lang="ru-RU" sz="1800" b="1" dirty="0"/>
        </a:p>
      </dgm:t>
    </dgm:pt>
    <dgm:pt modelId="{3C7B8B7E-8D84-4D9C-80DB-E8853B7440BE}" type="parTrans" cxnId="{E8E86237-C240-48B6-9A92-A6DDCA2520E1}">
      <dgm:prSet custT="1"/>
      <dgm:spPr/>
      <dgm:t>
        <a:bodyPr/>
        <a:lstStyle/>
        <a:p>
          <a:endParaRPr lang="ru-RU" sz="1800" b="1"/>
        </a:p>
      </dgm:t>
    </dgm:pt>
    <dgm:pt modelId="{EAFC4A55-63C1-4CB2-AF0D-37F0279A0395}" type="sibTrans" cxnId="{E8E86237-C240-48B6-9A92-A6DDCA2520E1}">
      <dgm:prSet/>
      <dgm:spPr/>
      <dgm:t>
        <a:bodyPr/>
        <a:lstStyle/>
        <a:p>
          <a:endParaRPr lang="ru-RU" sz="1800" b="1"/>
        </a:p>
      </dgm:t>
    </dgm:pt>
    <dgm:pt modelId="{B49AF67A-B6B5-4769-A8EB-64E223CCDC7B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smtClean="0"/>
            <a:t>NUMBERS</a:t>
          </a:r>
          <a:endParaRPr lang="ru-RU" sz="1800" b="1" dirty="0"/>
        </a:p>
      </dgm:t>
    </dgm:pt>
    <dgm:pt modelId="{F7067BE8-61BF-455A-8182-709AA1AF20D2}" type="parTrans" cxnId="{3245B1D4-F6EE-40BC-9160-B94D6073DA8F}">
      <dgm:prSet custT="1"/>
      <dgm:spPr/>
      <dgm:t>
        <a:bodyPr/>
        <a:lstStyle/>
        <a:p>
          <a:endParaRPr lang="ru-RU" sz="1800" b="1"/>
        </a:p>
      </dgm:t>
    </dgm:pt>
    <dgm:pt modelId="{3E7FABE8-8931-481E-B831-72BCC738976F}" type="sibTrans" cxnId="{3245B1D4-F6EE-40BC-9160-B94D6073DA8F}">
      <dgm:prSet/>
      <dgm:spPr/>
      <dgm:t>
        <a:bodyPr/>
        <a:lstStyle/>
        <a:p>
          <a:endParaRPr lang="ru-RU" sz="1800" b="1"/>
        </a:p>
      </dgm:t>
    </dgm:pt>
    <dgm:pt modelId="{CEEB59FA-8DA7-409F-9F92-F7B4134A9DD5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smtClean="0"/>
            <a:t> PRESENT CONT.</a:t>
          </a:r>
          <a:endParaRPr lang="ru-RU" sz="1800" b="1" dirty="0"/>
        </a:p>
      </dgm:t>
    </dgm:pt>
    <dgm:pt modelId="{D1B8CB58-7A85-44F8-BC43-AD2E8D4852A5}" type="parTrans" cxnId="{916DF5B1-FB33-4A49-AE50-244FE7A1DDDB}">
      <dgm:prSet custT="1"/>
      <dgm:spPr/>
      <dgm:t>
        <a:bodyPr/>
        <a:lstStyle/>
        <a:p>
          <a:endParaRPr lang="ru-RU" sz="1800" b="1"/>
        </a:p>
      </dgm:t>
    </dgm:pt>
    <dgm:pt modelId="{AA5803B4-07C4-4B05-9C4E-F11F1B12D95D}" type="sibTrans" cxnId="{916DF5B1-FB33-4A49-AE50-244FE7A1DDDB}">
      <dgm:prSet/>
      <dgm:spPr/>
      <dgm:t>
        <a:bodyPr/>
        <a:lstStyle/>
        <a:p>
          <a:endParaRPr lang="ru-RU" sz="1800" b="1"/>
        </a:p>
      </dgm:t>
    </dgm:pt>
    <dgm:pt modelId="{6E00FFED-667E-489B-B064-273FFCCAA0DF}">
      <dgm:prSet phldrT="[Текст]"/>
      <dgm:spPr/>
      <dgm:t>
        <a:bodyPr/>
        <a:lstStyle/>
        <a:p>
          <a:endParaRPr lang="ru-RU" sz="1800" b="1" dirty="0"/>
        </a:p>
      </dgm:t>
    </dgm:pt>
    <dgm:pt modelId="{BAE49182-ED18-4441-9665-2E2D3C395D57}" type="parTrans" cxnId="{78F8FE3A-34A4-4D65-9526-0823731F804F}">
      <dgm:prSet/>
      <dgm:spPr/>
      <dgm:t>
        <a:bodyPr/>
        <a:lstStyle/>
        <a:p>
          <a:endParaRPr lang="ru-RU" sz="1800" b="1"/>
        </a:p>
      </dgm:t>
    </dgm:pt>
    <dgm:pt modelId="{CF9A5634-8927-4ACF-BF8F-7323B31852A6}" type="sibTrans" cxnId="{78F8FE3A-34A4-4D65-9526-0823731F804F}">
      <dgm:prSet/>
      <dgm:spPr/>
      <dgm:t>
        <a:bodyPr/>
        <a:lstStyle/>
        <a:p>
          <a:endParaRPr lang="ru-RU" sz="1800" b="1"/>
        </a:p>
      </dgm:t>
    </dgm:pt>
    <dgm:pt modelId="{BCCDB805-AC5D-4EFE-BE59-FA6CC4557F31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b="1" dirty="0" smtClean="0"/>
            <a:t>PREPOSITIONS</a:t>
          </a:r>
          <a:endParaRPr lang="ru-RU" sz="1200" b="1" dirty="0"/>
        </a:p>
      </dgm:t>
    </dgm:pt>
    <dgm:pt modelId="{5C520544-8F61-4C53-9447-3FEA91F31D7D}" type="parTrans" cxnId="{FC6450FA-97E6-4AA3-9E33-5F129F699423}">
      <dgm:prSet custT="1"/>
      <dgm:spPr/>
      <dgm:t>
        <a:bodyPr/>
        <a:lstStyle/>
        <a:p>
          <a:endParaRPr lang="ru-RU" sz="1800" b="1"/>
        </a:p>
      </dgm:t>
    </dgm:pt>
    <dgm:pt modelId="{482ACD93-BB60-43B4-8BB1-22314738F94F}" type="sibTrans" cxnId="{FC6450FA-97E6-4AA3-9E33-5F129F699423}">
      <dgm:prSet/>
      <dgm:spPr/>
      <dgm:t>
        <a:bodyPr/>
        <a:lstStyle/>
        <a:p>
          <a:endParaRPr lang="ru-RU" sz="1800" b="1"/>
        </a:p>
      </dgm:t>
    </dgm:pt>
    <dgm:pt modelId="{91D7A105-AB34-4202-A6ED-2FBD8C2EEA8C}">
      <dgm:prSet phldrT="[Текст]"/>
      <dgm:spPr/>
      <dgm:t>
        <a:bodyPr/>
        <a:lstStyle/>
        <a:p>
          <a:endParaRPr lang="ru-RU" sz="1800" b="1" dirty="0"/>
        </a:p>
      </dgm:t>
    </dgm:pt>
    <dgm:pt modelId="{359FBC99-781D-4BFC-B9F9-45C52F6B5872}" type="parTrans" cxnId="{70A4B09C-9935-4182-8BD0-8FEE3DBCDE1B}">
      <dgm:prSet/>
      <dgm:spPr/>
      <dgm:t>
        <a:bodyPr/>
        <a:lstStyle/>
        <a:p>
          <a:endParaRPr lang="ru-RU" sz="1800" b="1"/>
        </a:p>
      </dgm:t>
    </dgm:pt>
    <dgm:pt modelId="{081FC902-13B2-465F-8D19-AF577351EF63}" type="sibTrans" cxnId="{70A4B09C-9935-4182-8BD0-8FEE3DBCDE1B}">
      <dgm:prSet/>
      <dgm:spPr/>
      <dgm:t>
        <a:bodyPr/>
        <a:lstStyle/>
        <a:p>
          <a:endParaRPr lang="ru-RU" sz="1800" b="1"/>
        </a:p>
      </dgm:t>
    </dgm:pt>
    <dgm:pt modelId="{C57471B5-F41E-4ED5-816D-002F2B37E226}" type="pres">
      <dgm:prSet presAssocID="{9D49B404-FCD4-4E20-9C95-0229863F97E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C8D5CD-2AC6-4C51-A91E-851D99C45A3C}" type="pres">
      <dgm:prSet presAssocID="{3381EEAA-0A5A-4BAE-A8C7-42C79D3DDA7B}" presName="centerShape" presStyleLbl="node0" presStyleIdx="0" presStyleCnt="1"/>
      <dgm:spPr/>
      <dgm:t>
        <a:bodyPr/>
        <a:lstStyle/>
        <a:p>
          <a:endParaRPr lang="ru-RU"/>
        </a:p>
      </dgm:t>
    </dgm:pt>
    <dgm:pt modelId="{112AA7C0-6AB3-4004-8580-33C89EE17831}" type="pres">
      <dgm:prSet presAssocID="{AE7075FB-42C7-45D5-B261-E03873F4ABFA}" presName="Name9" presStyleLbl="parChTrans1D2" presStyleIdx="0" presStyleCnt="6"/>
      <dgm:spPr/>
      <dgm:t>
        <a:bodyPr/>
        <a:lstStyle/>
        <a:p>
          <a:endParaRPr lang="ru-RU"/>
        </a:p>
      </dgm:t>
    </dgm:pt>
    <dgm:pt modelId="{13457086-6CE9-410A-B0CB-9577CF3CBAB2}" type="pres">
      <dgm:prSet presAssocID="{AE7075FB-42C7-45D5-B261-E03873F4ABFA}" presName="connTx" presStyleLbl="parChTrans1D2" presStyleIdx="0" presStyleCnt="6"/>
      <dgm:spPr/>
      <dgm:t>
        <a:bodyPr/>
        <a:lstStyle/>
        <a:p>
          <a:endParaRPr lang="ru-RU"/>
        </a:p>
      </dgm:t>
    </dgm:pt>
    <dgm:pt modelId="{701443FE-C084-4D85-9368-22851F4DD314}" type="pres">
      <dgm:prSet presAssocID="{E6401679-2BC9-455B-B94C-B7F10F493EF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4D0E9F-A8A1-4FE3-A4CD-277FD560357D}" type="pres">
      <dgm:prSet presAssocID="{0268E937-0721-4F31-BC8F-B9DADEB65320}" presName="Name9" presStyleLbl="parChTrans1D2" presStyleIdx="1" presStyleCnt="6"/>
      <dgm:spPr/>
      <dgm:t>
        <a:bodyPr/>
        <a:lstStyle/>
        <a:p>
          <a:endParaRPr lang="ru-RU"/>
        </a:p>
      </dgm:t>
    </dgm:pt>
    <dgm:pt modelId="{073AC42B-88D0-4180-BD14-BF255539631E}" type="pres">
      <dgm:prSet presAssocID="{0268E937-0721-4F31-BC8F-B9DADEB65320}" presName="connTx" presStyleLbl="parChTrans1D2" presStyleIdx="1" presStyleCnt="6"/>
      <dgm:spPr/>
      <dgm:t>
        <a:bodyPr/>
        <a:lstStyle/>
        <a:p>
          <a:endParaRPr lang="ru-RU"/>
        </a:p>
      </dgm:t>
    </dgm:pt>
    <dgm:pt modelId="{4B1486BB-BD59-42BB-8173-A9E68EDFFE9D}" type="pres">
      <dgm:prSet presAssocID="{56A8756F-29BB-4A04-A40D-65200D6375D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44E96-5723-4306-AAB8-126ACFA6C335}" type="pres">
      <dgm:prSet presAssocID="{3C7B8B7E-8D84-4D9C-80DB-E8853B7440BE}" presName="Name9" presStyleLbl="parChTrans1D2" presStyleIdx="2" presStyleCnt="6"/>
      <dgm:spPr/>
      <dgm:t>
        <a:bodyPr/>
        <a:lstStyle/>
        <a:p>
          <a:endParaRPr lang="ru-RU"/>
        </a:p>
      </dgm:t>
    </dgm:pt>
    <dgm:pt modelId="{D7D71DE0-4BFB-4514-9DEA-3E71902D208D}" type="pres">
      <dgm:prSet presAssocID="{3C7B8B7E-8D84-4D9C-80DB-E8853B7440BE}" presName="connTx" presStyleLbl="parChTrans1D2" presStyleIdx="2" presStyleCnt="6"/>
      <dgm:spPr/>
      <dgm:t>
        <a:bodyPr/>
        <a:lstStyle/>
        <a:p>
          <a:endParaRPr lang="ru-RU"/>
        </a:p>
      </dgm:t>
    </dgm:pt>
    <dgm:pt modelId="{5E0F8B5C-5889-4C3F-899E-D173168823F2}" type="pres">
      <dgm:prSet presAssocID="{BB7761B6-4D25-4E48-A90B-2F66030D989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97609C-DCCE-48B9-ADEA-5F0C92DF267E}" type="pres">
      <dgm:prSet presAssocID="{F7067BE8-61BF-455A-8182-709AA1AF20D2}" presName="Name9" presStyleLbl="parChTrans1D2" presStyleIdx="3" presStyleCnt="6"/>
      <dgm:spPr/>
      <dgm:t>
        <a:bodyPr/>
        <a:lstStyle/>
        <a:p>
          <a:endParaRPr lang="ru-RU"/>
        </a:p>
      </dgm:t>
    </dgm:pt>
    <dgm:pt modelId="{49DD9F80-3677-4924-868B-55901579847B}" type="pres">
      <dgm:prSet presAssocID="{F7067BE8-61BF-455A-8182-709AA1AF20D2}" presName="connTx" presStyleLbl="parChTrans1D2" presStyleIdx="3" presStyleCnt="6"/>
      <dgm:spPr/>
      <dgm:t>
        <a:bodyPr/>
        <a:lstStyle/>
        <a:p>
          <a:endParaRPr lang="ru-RU"/>
        </a:p>
      </dgm:t>
    </dgm:pt>
    <dgm:pt modelId="{55EA0C5C-9DD1-4C05-A927-9B2554ABE816}" type="pres">
      <dgm:prSet presAssocID="{B49AF67A-B6B5-4769-A8EB-64E223CCDC7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C54D0-DB2F-4138-9D0F-E837D1FEEF90}" type="pres">
      <dgm:prSet presAssocID="{D1B8CB58-7A85-44F8-BC43-AD2E8D4852A5}" presName="Name9" presStyleLbl="parChTrans1D2" presStyleIdx="4" presStyleCnt="6"/>
      <dgm:spPr/>
      <dgm:t>
        <a:bodyPr/>
        <a:lstStyle/>
        <a:p>
          <a:endParaRPr lang="ru-RU"/>
        </a:p>
      </dgm:t>
    </dgm:pt>
    <dgm:pt modelId="{15B0481A-AA6B-40B5-86FC-362B19D20F62}" type="pres">
      <dgm:prSet presAssocID="{D1B8CB58-7A85-44F8-BC43-AD2E8D4852A5}" presName="connTx" presStyleLbl="parChTrans1D2" presStyleIdx="4" presStyleCnt="6"/>
      <dgm:spPr/>
      <dgm:t>
        <a:bodyPr/>
        <a:lstStyle/>
        <a:p>
          <a:endParaRPr lang="ru-RU"/>
        </a:p>
      </dgm:t>
    </dgm:pt>
    <dgm:pt modelId="{FA2D5AF0-0C2A-4104-9D6B-D5771287F612}" type="pres">
      <dgm:prSet presAssocID="{CEEB59FA-8DA7-409F-9F92-F7B4134A9DD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DF069-84AE-4056-896E-DC1381D99C85}" type="pres">
      <dgm:prSet presAssocID="{5C520544-8F61-4C53-9447-3FEA91F31D7D}" presName="Name9" presStyleLbl="parChTrans1D2" presStyleIdx="5" presStyleCnt="6"/>
      <dgm:spPr/>
      <dgm:t>
        <a:bodyPr/>
        <a:lstStyle/>
        <a:p>
          <a:endParaRPr lang="ru-RU"/>
        </a:p>
      </dgm:t>
    </dgm:pt>
    <dgm:pt modelId="{B6E02895-5CAD-4D21-AF2A-695C40F3AD8A}" type="pres">
      <dgm:prSet presAssocID="{5C520544-8F61-4C53-9447-3FEA91F31D7D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AE21F44-CDBD-439A-8012-4C1BBD9742FF}" type="pres">
      <dgm:prSet presAssocID="{BCCDB805-AC5D-4EFE-BE59-FA6CC4557F3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B819CF-AA1F-4717-A765-36ABED824AFA}" type="presOf" srcId="{B49AF67A-B6B5-4769-A8EB-64E223CCDC7B}" destId="{55EA0C5C-9DD1-4C05-A927-9B2554ABE816}" srcOrd="0" destOrd="0" presId="urn:microsoft.com/office/officeart/2005/8/layout/radial1"/>
    <dgm:cxn modelId="{23FCB66E-8748-4AAD-89E2-72BE1A1B5A73}" type="presOf" srcId="{CEEB59FA-8DA7-409F-9F92-F7B4134A9DD5}" destId="{FA2D5AF0-0C2A-4104-9D6B-D5771287F612}" srcOrd="0" destOrd="0" presId="urn:microsoft.com/office/officeart/2005/8/layout/radial1"/>
    <dgm:cxn modelId="{FC6450FA-97E6-4AA3-9E33-5F129F699423}" srcId="{3381EEAA-0A5A-4BAE-A8C7-42C79D3DDA7B}" destId="{BCCDB805-AC5D-4EFE-BE59-FA6CC4557F31}" srcOrd="5" destOrd="0" parTransId="{5C520544-8F61-4C53-9447-3FEA91F31D7D}" sibTransId="{482ACD93-BB60-43B4-8BB1-22314738F94F}"/>
    <dgm:cxn modelId="{BD6EAFD8-D760-4E24-BD23-50ADA2E497CE}" type="presOf" srcId="{F7067BE8-61BF-455A-8182-709AA1AF20D2}" destId="{5E97609C-DCCE-48B9-ADEA-5F0C92DF267E}" srcOrd="0" destOrd="0" presId="urn:microsoft.com/office/officeart/2005/8/layout/radial1"/>
    <dgm:cxn modelId="{82EB67B7-0B1F-4C34-B006-7FE43457D2F9}" type="presOf" srcId="{5C520544-8F61-4C53-9447-3FEA91F31D7D}" destId="{B6E02895-5CAD-4D21-AF2A-695C40F3AD8A}" srcOrd="1" destOrd="0" presId="urn:microsoft.com/office/officeart/2005/8/layout/radial1"/>
    <dgm:cxn modelId="{3A12B636-9BCE-40D8-B530-1A5F282B4C25}" type="presOf" srcId="{3C7B8B7E-8D84-4D9C-80DB-E8853B7440BE}" destId="{11744E96-5723-4306-AAB8-126ACFA6C335}" srcOrd="0" destOrd="0" presId="urn:microsoft.com/office/officeart/2005/8/layout/radial1"/>
    <dgm:cxn modelId="{61CC4B3D-E89A-4A5C-89FA-5D2D6C17C831}" type="presOf" srcId="{3381EEAA-0A5A-4BAE-A8C7-42C79D3DDA7B}" destId="{94C8D5CD-2AC6-4C51-A91E-851D99C45A3C}" srcOrd="0" destOrd="0" presId="urn:microsoft.com/office/officeart/2005/8/layout/radial1"/>
    <dgm:cxn modelId="{78F8FE3A-34A4-4D65-9526-0823731F804F}" srcId="{9D49B404-FCD4-4E20-9C95-0229863F97EA}" destId="{6E00FFED-667E-489B-B064-273FFCCAA0DF}" srcOrd="2" destOrd="0" parTransId="{BAE49182-ED18-4441-9665-2E2D3C395D57}" sibTransId="{CF9A5634-8927-4ACF-BF8F-7323B31852A6}"/>
    <dgm:cxn modelId="{15939B89-DBCE-448A-82FF-6BAFE99FB6E0}" type="presOf" srcId="{0268E937-0721-4F31-BC8F-B9DADEB65320}" destId="{073AC42B-88D0-4180-BD14-BF255539631E}" srcOrd="1" destOrd="0" presId="urn:microsoft.com/office/officeart/2005/8/layout/radial1"/>
    <dgm:cxn modelId="{70A4B09C-9935-4182-8BD0-8FEE3DBCDE1B}" srcId="{9D49B404-FCD4-4E20-9C95-0229863F97EA}" destId="{91D7A105-AB34-4202-A6ED-2FBD8C2EEA8C}" srcOrd="1" destOrd="0" parTransId="{359FBC99-781D-4BFC-B9F9-45C52F6B5872}" sibTransId="{081FC902-13B2-465F-8D19-AF577351EF63}"/>
    <dgm:cxn modelId="{4DDBE068-5916-4C75-A6E6-46594FDCADCE}" type="presOf" srcId="{BCCDB805-AC5D-4EFE-BE59-FA6CC4557F31}" destId="{2AE21F44-CDBD-439A-8012-4C1BBD9742FF}" srcOrd="0" destOrd="0" presId="urn:microsoft.com/office/officeart/2005/8/layout/radial1"/>
    <dgm:cxn modelId="{AEB789B2-538B-4820-92C6-9B3018BFC8C2}" srcId="{9D49B404-FCD4-4E20-9C95-0229863F97EA}" destId="{3381EEAA-0A5A-4BAE-A8C7-42C79D3DDA7B}" srcOrd="0" destOrd="0" parTransId="{E53CA7E4-45DD-4274-87D9-08E11F5CC52C}" sibTransId="{D8BCDD72-DA37-4D79-85DD-3DC98EE79A6A}"/>
    <dgm:cxn modelId="{6C930EB2-004A-4E2D-8852-C607628D37FB}" type="presOf" srcId="{D1B8CB58-7A85-44F8-BC43-AD2E8D4852A5}" destId="{B47C54D0-DB2F-4138-9D0F-E837D1FEEF90}" srcOrd="0" destOrd="0" presId="urn:microsoft.com/office/officeart/2005/8/layout/radial1"/>
    <dgm:cxn modelId="{310F92A6-D78F-4762-A408-BC247BCEA7E1}" type="presOf" srcId="{D1B8CB58-7A85-44F8-BC43-AD2E8D4852A5}" destId="{15B0481A-AA6B-40B5-86FC-362B19D20F62}" srcOrd="1" destOrd="0" presId="urn:microsoft.com/office/officeart/2005/8/layout/radial1"/>
    <dgm:cxn modelId="{3E5042AD-3F6F-43E2-9C5C-B918703FFC08}" type="presOf" srcId="{56A8756F-29BB-4A04-A40D-65200D6375D8}" destId="{4B1486BB-BD59-42BB-8173-A9E68EDFFE9D}" srcOrd="0" destOrd="0" presId="urn:microsoft.com/office/officeart/2005/8/layout/radial1"/>
    <dgm:cxn modelId="{E8E86237-C240-48B6-9A92-A6DDCA2520E1}" srcId="{3381EEAA-0A5A-4BAE-A8C7-42C79D3DDA7B}" destId="{BB7761B6-4D25-4E48-A90B-2F66030D989B}" srcOrd="2" destOrd="0" parTransId="{3C7B8B7E-8D84-4D9C-80DB-E8853B7440BE}" sibTransId="{EAFC4A55-63C1-4CB2-AF0D-37F0279A0395}"/>
    <dgm:cxn modelId="{B7567CA2-2AA8-41F2-9886-D52727FD844D}" type="presOf" srcId="{F7067BE8-61BF-455A-8182-709AA1AF20D2}" destId="{49DD9F80-3677-4924-868B-55901579847B}" srcOrd="1" destOrd="0" presId="urn:microsoft.com/office/officeart/2005/8/layout/radial1"/>
    <dgm:cxn modelId="{C71853C1-F935-46CB-9E0B-B011C4073022}" type="presOf" srcId="{AE7075FB-42C7-45D5-B261-E03873F4ABFA}" destId="{112AA7C0-6AB3-4004-8580-33C89EE17831}" srcOrd="0" destOrd="0" presId="urn:microsoft.com/office/officeart/2005/8/layout/radial1"/>
    <dgm:cxn modelId="{48D601E3-4F61-4D19-993D-FBE31862454C}" type="presOf" srcId="{9D49B404-FCD4-4E20-9C95-0229863F97EA}" destId="{C57471B5-F41E-4ED5-816D-002F2B37E226}" srcOrd="0" destOrd="0" presId="urn:microsoft.com/office/officeart/2005/8/layout/radial1"/>
    <dgm:cxn modelId="{F0BE86AE-F6E3-43CD-A739-4BF5EA79029A}" type="presOf" srcId="{AE7075FB-42C7-45D5-B261-E03873F4ABFA}" destId="{13457086-6CE9-410A-B0CB-9577CF3CBAB2}" srcOrd="1" destOrd="0" presId="urn:microsoft.com/office/officeart/2005/8/layout/radial1"/>
    <dgm:cxn modelId="{5165CA42-E533-40B6-BEF4-FE5337F4D803}" type="presOf" srcId="{5C520544-8F61-4C53-9447-3FEA91F31D7D}" destId="{023DF069-84AE-4056-896E-DC1381D99C85}" srcOrd="0" destOrd="0" presId="urn:microsoft.com/office/officeart/2005/8/layout/radial1"/>
    <dgm:cxn modelId="{465821CE-8AD0-4E48-A937-5E9EB85E85EC}" type="presOf" srcId="{3C7B8B7E-8D84-4D9C-80DB-E8853B7440BE}" destId="{D7D71DE0-4BFB-4514-9DEA-3E71902D208D}" srcOrd="1" destOrd="0" presId="urn:microsoft.com/office/officeart/2005/8/layout/radial1"/>
    <dgm:cxn modelId="{8C494952-0943-4AC9-8C92-AD2BBBDFBE3A}" type="presOf" srcId="{0268E937-0721-4F31-BC8F-B9DADEB65320}" destId="{E44D0E9F-A8A1-4FE3-A4CD-277FD560357D}" srcOrd="0" destOrd="0" presId="urn:microsoft.com/office/officeart/2005/8/layout/radial1"/>
    <dgm:cxn modelId="{0662A234-4E36-4044-9850-92BBE61D438B}" type="presOf" srcId="{BB7761B6-4D25-4E48-A90B-2F66030D989B}" destId="{5E0F8B5C-5889-4C3F-899E-D173168823F2}" srcOrd="0" destOrd="0" presId="urn:microsoft.com/office/officeart/2005/8/layout/radial1"/>
    <dgm:cxn modelId="{D92E675D-EFDB-49BB-956A-3B3725533C7D}" type="presOf" srcId="{E6401679-2BC9-455B-B94C-B7F10F493EF4}" destId="{701443FE-C084-4D85-9368-22851F4DD314}" srcOrd="0" destOrd="0" presId="urn:microsoft.com/office/officeart/2005/8/layout/radial1"/>
    <dgm:cxn modelId="{916DF5B1-FB33-4A49-AE50-244FE7A1DDDB}" srcId="{3381EEAA-0A5A-4BAE-A8C7-42C79D3DDA7B}" destId="{CEEB59FA-8DA7-409F-9F92-F7B4134A9DD5}" srcOrd="4" destOrd="0" parTransId="{D1B8CB58-7A85-44F8-BC43-AD2E8D4852A5}" sibTransId="{AA5803B4-07C4-4B05-9C4E-F11F1B12D95D}"/>
    <dgm:cxn modelId="{23241E2F-7EAA-4001-B18B-3D596692D61D}" srcId="{3381EEAA-0A5A-4BAE-A8C7-42C79D3DDA7B}" destId="{56A8756F-29BB-4A04-A40D-65200D6375D8}" srcOrd="1" destOrd="0" parTransId="{0268E937-0721-4F31-BC8F-B9DADEB65320}" sibTransId="{30B25087-314A-40BE-ABE9-231A8B20BD06}"/>
    <dgm:cxn modelId="{3245B1D4-F6EE-40BC-9160-B94D6073DA8F}" srcId="{3381EEAA-0A5A-4BAE-A8C7-42C79D3DDA7B}" destId="{B49AF67A-B6B5-4769-A8EB-64E223CCDC7B}" srcOrd="3" destOrd="0" parTransId="{F7067BE8-61BF-455A-8182-709AA1AF20D2}" sibTransId="{3E7FABE8-8931-481E-B831-72BCC738976F}"/>
    <dgm:cxn modelId="{26150501-46D6-40E5-992F-6BE4B8FB0B76}" srcId="{3381EEAA-0A5A-4BAE-A8C7-42C79D3DDA7B}" destId="{E6401679-2BC9-455B-B94C-B7F10F493EF4}" srcOrd="0" destOrd="0" parTransId="{AE7075FB-42C7-45D5-B261-E03873F4ABFA}" sibTransId="{B5E05DE5-7387-4BCB-8914-D90474C10B26}"/>
    <dgm:cxn modelId="{E1F9021E-0D3A-4D24-AE2C-DA09CB56B398}" type="presParOf" srcId="{C57471B5-F41E-4ED5-816D-002F2B37E226}" destId="{94C8D5CD-2AC6-4C51-A91E-851D99C45A3C}" srcOrd="0" destOrd="0" presId="urn:microsoft.com/office/officeart/2005/8/layout/radial1"/>
    <dgm:cxn modelId="{2DF90286-FB0B-447A-BAFA-76455CFDA4C6}" type="presParOf" srcId="{C57471B5-F41E-4ED5-816D-002F2B37E226}" destId="{112AA7C0-6AB3-4004-8580-33C89EE17831}" srcOrd="1" destOrd="0" presId="urn:microsoft.com/office/officeart/2005/8/layout/radial1"/>
    <dgm:cxn modelId="{4C07BB7E-146E-4ECE-94C4-A96EEF51C152}" type="presParOf" srcId="{112AA7C0-6AB3-4004-8580-33C89EE17831}" destId="{13457086-6CE9-410A-B0CB-9577CF3CBAB2}" srcOrd="0" destOrd="0" presId="urn:microsoft.com/office/officeart/2005/8/layout/radial1"/>
    <dgm:cxn modelId="{1BAF98C6-CFF5-4E11-85E7-7830F5AF680F}" type="presParOf" srcId="{C57471B5-F41E-4ED5-816D-002F2B37E226}" destId="{701443FE-C084-4D85-9368-22851F4DD314}" srcOrd="2" destOrd="0" presId="urn:microsoft.com/office/officeart/2005/8/layout/radial1"/>
    <dgm:cxn modelId="{056E03EF-EE37-40B6-9EF5-7770DCD7B8D3}" type="presParOf" srcId="{C57471B5-F41E-4ED5-816D-002F2B37E226}" destId="{E44D0E9F-A8A1-4FE3-A4CD-277FD560357D}" srcOrd="3" destOrd="0" presId="urn:microsoft.com/office/officeart/2005/8/layout/radial1"/>
    <dgm:cxn modelId="{E3807BBF-C9AC-4B72-98A7-ABCACBFED1CF}" type="presParOf" srcId="{E44D0E9F-A8A1-4FE3-A4CD-277FD560357D}" destId="{073AC42B-88D0-4180-BD14-BF255539631E}" srcOrd="0" destOrd="0" presId="urn:microsoft.com/office/officeart/2005/8/layout/radial1"/>
    <dgm:cxn modelId="{BA85E7FA-C9A3-4010-8575-3352059B0677}" type="presParOf" srcId="{C57471B5-F41E-4ED5-816D-002F2B37E226}" destId="{4B1486BB-BD59-42BB-8173-A9E68EDFFE9D}" srcOrd="4" destOrd="0" presId="urn:microsoft.com/office/officeart/2005/8/layout/radial1"/>
    <dgm:cxn modelId="{BB7AE5E7-F234-4917-8223-7581652A115D}" type="presParOf" srcId="{C57471B5-F41E-4ED5-816D-002F2B37E226}" destId="{11744E96-5723-4306-AAB8-126ACFA6C335}" srcOrd="5" destOrd="0" presId="urn:microsoft.com/office/officeart/2005/8/layout/radial1"/>
    <dgm:cxn modelId="{662E4885-B62B-4F99-AF4D-2552C37B7B64}" type="presParOf" srcId="{11744E96-5723-4306-AAB8-126ACFA6C335}" destId="{D7D71DE0-4BFB-4514-9DEA-3E71902D208D}" srcOrd="0" destOrd="0" presId="urn:microsoft.com/office/officeart/2005/8/layout/radial1"/>
    <dgm:cxn modelId="{04A3AE30-9A18-4516-A0BB-0E7953E0A50F}" type="presParOf" srcId="{C57471B5-F41E-4ED5-816D-002F2B37E226}" destId="{5E0F8B5C-5889-4C3F-899E-D173168823F2}" srcOrd="6" destOrd="0" presId="urn:microsoft.com/office/officeart/2005/8/layout/radial1"/>
    <dgm:cxn modelId="{1408431C-F835-4AA5-9371-EAE710C45058}" type="presParOf" srcId="{C57471B5-F41E-4ED5-816D-002F2B37E226}" destId="{5E97609C-DCCE-48B9-ADEA-5F0C92DF267E}" srcOrd="7" destOrd="0" presId="urn:microsoft.com/office/officeart/2005/8/layout/radial1"/>
    <dgm:cxn modelId="{14B0F11C-E1DA-4F5F-BA19-0BF86851F52D}" type="presParOf" srcId="{5E97609C-DCCE-48B9-ADEA-5F0C92DF267E}" destId="{49DD9F80-3677-4924-868B-55901579847B}" srcOrd="0" destOrd="0" presId="urn:microsoft.com/office/officeart/2005/8/layout/radial1"/>
    <dgm:cxn modelId="{1FEB43C9-F22D-495F-BD9E-F4B710F939C0}" type="presParOf" srcId="{C57471B5-F41E-4ED5-816D-002F2B37E226}" destId="{55EA0C5C-9DD1-4C05-A927-9B2554ABE816}" srcOrd="8" destOrd="0" presId="urn:microsoft.com/office/officeart/2005/8/layout/radial1"/>
    <dgm:cxn modelId="{D4127685-BF33-434D-8E21-DCFA16402536}" type="presParOf" srcId="{C57471B5-F41E-4ED5-816D-002F2B37E226}" destId="{B47C54D0-DB2F-4138-9D0F-E837D1FEEF90}" srcOrd="9" destOrd="0" presId="urn:microsoft.com/office/officeart/2005/8/layout/radial1"/>
    <dgm:cxn modelId="{DC28444E-7ADE-487D-8483-6EAC40EBD649}" type="presParOf" srcId="{B47C54D0-DB2F-4138-9D0F-E837D1FEEF90}" destId="{15B0481A-AA6B-40B5-86FC-362B19D20F62}" srcOrd="0" destOrd="0" presId="urn:microsoft.com/office/officeart/2005/8/layout/radial1"/>
    <dgm:cxn modelId="{3E7F7747-E12F-4634-87AA-75B5A2970F3A}" type="presParOf" srcId="{C57471B5-F41E-4ED5-816D-002F2B37E226}" destId="{FA2D5AF0-0C2A-4104-9D6B-D5771287F612}" srcOrd="10" destOrd="0" presId="urn:microsoft.com/office/officeart/2005/8/layout/radial1"/>
    <dgm:cxn modelId="{0E538D8F-7A00-433D-B7B9-3B8EEFD6B976}" type="presParOf" srcId="{C57471B5-F41E-4ED5-816D-002F2B37E226}" destId="{023DF069-84AE-4056-896E-DC1381D99C85}" srcOrd="11" destOrd="0" presId="urn:microsoft.com/office/officeart/2005/8/layout/radial1"/>
    <dgm:cxn modelId="{35603AB7-0901-4E3E-A038-DBF5E0B7D1CC}" type="presParOf" srcId="{023DF069-84AE-4056-896E-DC1381D99C85}" destId="{B6E02895-5CAD-4D21-AF2A-695C40F3AD8A}" srcOrd="0" destOrd="0" presId="urn:microsoft.com/office/officeart/2005/8/layout/radial1"/>
    <dgm:cxn modelId="{F9C15402-D204-4687-86EA-0A8EEBB3602E}" type="presParOf" srcId="{C57471B5-F41E-4ED5-816D-002F2B37E226}" destId="{2AE21F44-CDBD-439A-8012-4C1BBD9742FF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11420-CE83-48DE-A6D2-F596DA53069F}">
      <dsp:nvSpPr>
        <dsp:cNvPr id="0" name=""/>
        <dsp:cNvSpPr/>
      </dsp:nvSpPr>
      <dsp:spPr>
        <a:xfrm>
          <a:off x="838835" y="2392"/>
          <a:ext cx="2229855" cy="13379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I’m playing.</a:t>
          </a:r>
          <a:endParaRPr lang="ru-RU" sz="3200" b="1" kern="1200" dirty="0"/>
        </a:p>
      </dsp:txBody>
      <dsp:txXfrm>
        <a:off x="838835" y="2392"/>
        <a:ext cx="2229855" cy="1337913"/>
      </dsp:txXfrm>
    </dsp:sp>
    <dsp:sp modelId="{B5F9A7E6-2D8B-4DBA-9412-7D8405C16B91}">
      <dsp:nvSpPr>
        <dsp:cNvPr id="0" name=""/>
        <dsp:cNvSpPr/>
      </dsp:nvSpPr>
      <dsp:spPr>
        <a:xfrm>
          <a:off x="3291676" y="2392"/>
          <a:ext cx="2229855" cy="13379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Mouse-mice</a:t>
          </a:r>
          <a:r>
            <a:rPr lang="en-US" sz="2300" kern="1200" dirty="0" smtClean="0"/>
            <a:t>.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3291676" y="2392"/>
        <a:ext cx="2229855" cy="1337913"/>
      </dsp:txXfrm>
    </dsp:sp>
    <dsp:sp modelId="{366F3B3E-1FFC-4E7D-B8F4-DBA7142E50F6}">
      <dsp:nvSpPr>
        <dsp:cNvPr id="0" name=""/>
        <dsp:cNvSpPr/>
      </dsp:nvSpPr>
      <dsp:spPr>
        <a:xfrm>
          <a:off x="838835" y="1563291"/>
          <a:ext cx="2229855" cy="13379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52 – </a:t>
          </a:r>
          <a:r>
            <a:rPr lang="en-US" sz="3400" b="1" kern="1200" dirty="0" smtClean="0"/>
            <a:t>fifty-two</a:t>
          </a:r>
          <a:endParaRPr lang="ru-RU" sz="3400" b="1" kern="1200" dirty="0"/>
        </a:p>
      </dsp:txBody>
      <dsp:txXfrm>
        <a:off x="838835" y="1563291"/>
        <a:ext cx="2229855" cy="1337913"/>
      </dsp:txXfrm>
    </dsp:sp>
    <dsp:sp modelId="{D67C583A-8E68-4E9C-852E-2260FA0990E6}">
      <dsp:nvSpPr>
        <dsp:cNvPr id="0" name=""/>
        <dsp:cNvSpPr/>
      </dsp:nvSpPr>
      <dsp:spPr>
        <a:xfrm>
          <a:off x="3291676" y="1563291"/>
          <a:ext cx="2229855" cy="13379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She’s kind.</a:t>
          </a:r>
          <a:endParaRPr lang="ru-RU" sz="3400" b="1" kern="1200" dirty="0"/>
        </a:p>
      </dsp:txBody>
      <dsp:txXfrm>
        <a:off x="3291676" y="1563291"/>
        <a:ext cx="2229855" cy="1337913"/>
      </dsp:txXfrm>
    </dsp:sp>
    <dsp:sp modelId="{5D4CD51B-4E13-4A15-89D1-F55F4DFC5056}">
      <dsp:nvSpPr>
        <dsp:cNvPr id="0" name=""/>
        <dsp:cNvSpPr/>
      </dsp:nvSpPr>
      <dsp:spPr>
        <a:xfrm>
          <a:off x="838835" y="3124190"/>
          <a:ext cx="2229855" cy="13379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Chocolate</a:t>
          </a:r>
          <a:r>
            <a:rPr lang="en-US" sz="3400" kern="1200" dirty="0" smtClean="0"/>
            <a:t>! </a:t>
          </a:r>
          <a:r>
            <a:rPr lang="en-US" sz="3400" b="1" kern="1200" dirty="0" smtClean="0"/>
            <a:t>Yummy</a:t>
          </a:r>
          <a:r>
            <a:rPr lang="en-US" sz="3400" kern="1200" dirty="0" smtClean="0"/>
            <a:t>! </a:t>
          </a:r>
          <a:endParaRPr lang="ru-RU" sz="3400" kern="1200" dirty="0"/>
        </a:p>
      </dsp:txBody>
      <dsp:txXfrm>
        <a:off x="838835" y="3124190"/>
        <a:ext cx="2229855" cy="1337913"/>
      </dsp:txXfrm>
    </dsp:sp>
    <dsp:sp modelId="{0E9E1FBE-7F80-4FB2-BE64-59B2F4EE2902}">
      <dsp:nvSpPr>
        <dsp:cNvPr id="0" name=""/>
        <dsp:cNvSpPr/>
      </dsp:nvSpPr>
      <dsp:spPr>
        <a:xfrm>
          <a:off x="3291676" y="3124190"/>
          <a:ext cx="2229855" cy="13379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It’s ON the table</a:t>
          </a:r>
          <a:endParaRPr lang="ru-RU" sz="3400" b="1" kern="1200" dirty="0"/>
        </a:p>
      </dsp:txBody>
      <dsp:txXfrm>
        <a:off x="3291676" y="3124190"/>
        <a:ext cx="2229855" cy="13379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8D5CD-2AC6-4C51-A91E-851D99C45A3C}">
      <dsp:nvSpPr>
        <dsp:cNvPr id="0" name=""/>
        <dsp:cNvSpPr/>
      </dsp:nvSpPr>
      <dsp:spPr>
        <a:xfrm>
          <a:off x="3071721" y="2243629"/>
          <a:ext cx="1705428" cy="1705428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 AM READY FOR THE TEST!</a:t>
          </a:r>
          <a:endParaRPr lang="ru-RU" sz="1800" b="1" kern="1200" dirty="0"/>
        </a:p>
      </dsp:txBody>
      <dsp:txXfrm>
        <a:off x="3321475" y="2493383"/>
        <a:ext cx="1205920" cy="1205920"/>
      </dsp:txXfrm>
    </dsp:sp>
    <dsp:sp modelId="{112AA7C0-6AB3-4004-8580-33C89EE17831}">
      <dsp:nvSpPr>
        <dsp:cNvPr id="0" name=""/>
        <dsp:cNvSpPr/>
      </dsp:nvSpPr>
      <dsp:spPr>
        <a:xfrm rot="16200000">
          <a:off x="3667221" y="1966859"/>
          <a:ext cx="514429" cy="39110"/>
        </a:xfrm>
        <a:custGeom>
          <a:avLst/>
          <a:gdLst/>
          <a:ahLst/>
          <a:cxnLst/>
          <a:rect l="0" t="0" r="0" b="0"/>
          <a:pathLst>
            <a:path>
              <a:moveTo>
                <a:pt x="0" y="19555"/>
              </a:moveTo>
              <a:lnTo>
                <a:pt x="514429" y="195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>
        <a:off x="3911575" y="1973554"/>
        <a:ext cx="25721" cy="25721"/>
      </dsp:txXfrm>
    </dsp:sp>
    <dsp:sp modelId="{701443FE-C084-4D85-9368-22851F4DD314}">
      <dsp:nvSpPr>
        <dsp:cNvPr id="0" name=""/>
        <dsp:cNvSpPr/>
      </dsp:nvSpPr>
      <dsp:spPr>
        <a:xfrm>
          <a:off x="3071721" y="23772"/>
          <a:ext cx="1705428" cy="1705428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25000"/>
              <a:satMod val="15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FOOD</a:t>
          </a:r>
          <a:endParaRPr lang="ru-RU" sz="1800" b="1" kern="1200" dirty="0"/>
        </a:p>
      </dsp:txBody>
      <dsp:txXfrm>
        <a:off x="3321475" y="273526"/>
        <a:ext cx="1205920" cy="1205920"/>
      </dsp:txXfrm>
    </dsp:sp>
    <dsp:sp modelId="{E44D0E9F-A8A1-4FE3-A4CD-277FD560357D}">
      <dsp:nvSpPr>
        <dsp:cNvPr id="0" name=""/>
        <dsp:cNvSpPr/>
      </dsp:nvSpPr>
      <dsp:spPr>
        <a:xfrm rot="19800000">
          <a:off x="4628447" y="2521824"/>
          <a:ext cx="514429" cy="39110"/>
        </a:xfrm>
        <a:custGeom>
          <a:avLst/>
          <a:gdLst/>
          <a:ahLst/>
          <a:cxnLst/>
          <a:rect l="0" t="0" r="0" b="0"/>
          <a:pathLst>
            <a:path>
              <a:moveTo>
                <a:pt x="0" y="19555"/>
              </a:moveTo>
              <a:lnTo>
                <a:pt x="514429" y="195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>
        <a:off x="4872801" y="2528518"/>
        <a:ext cx="25721" cy="25721"/>
      </dsp:txXfrm>
    </dsp:sp>
    <dsp:sp modelId="{4B1486BB-BD59-42BB-8173-A9E68EDFFE9D}">
      <dsp:nvSpPr>
        <dsp:cNvPr id="0" name=""/>
        <dsp:cNvSpPr/>
      </dsp:nvSpPr>
      <dsp:spPr>
        <a:xfrm>
          <a:off x="4994174" y="1133701"/>
          <a:ext cx="1705428" cy="1705428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shade val="25000"/>
              <a:satMod val="15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PEOPLE</a:t>
          </a:r>
          <a:endParaRPr lang="ru-RU" sz="1800" b="1" kern="1200" dirty="0"/>
        </a:p>
      </dsp:txBody>
      <dsp:txXfrm>
        <a:off x="5243928" y="1383455"/>
        <a:ext cx="1205920" cy="1205920"/>
      </dsp:txXfrm>
    </dsp:sp>
    <dsp:sp modelId="{11744E96-5723-4306-AAB8-126ACFA6C335}">
      <dsp:nvSpPr>
        <dsp:cNvPr id="0" name=""/>
        <dsp:cNvSpPr/>
      </dsp:nvSpPr>
      <dsp:spPr>
        <a:xfrm rot="1800000">
          <a:off x="4628447" y="3631752"/>
          <a:ext cx="514429" cy="39110"/>
        </a:xfrm>
        <a:custGeom>
          <a:avLst/>
          <a:gdLst/>
          <a:ahLst/>
          <a:cxnLst/>
          <a:rect l="0" t="0" r="0" b="0"/>
          <a:pathLst>
            <a:path>
              <a:moveTo>
                <a:pt x="0" y="19555"/>
              </a:moveTo>
              <a:lnTo>
                <a:pt x="514429" y="195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>
        <a:off x="4872801" y="3638447"/>
        <a:ext cx="25721" cy="25721"/>
      </dsp:txXfrm>
    </dsp:sp>
    <dsp:sp modelId="{5E0F8B5C-5889-4C3F-899E-D173168823F2}">
      <dsp:nvSpPr>
        <dsp:cNvPr id="0" name=""/>
        <dsp:cNvSpPr/>
      </dsp:nvSpPr>
      <dsp:spPr>
        <a:xfrm>
          <a:off x="4994174" y="3353558"/>
          <a:ext cx="1705428" cy="1705428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5">
              <a:shade val="25000"/>
              <a:satMod val="15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PLURALS</a:t>
          </a:r>
          <a:endParaRPr lang="ru-RU" sz="1800" b="1" kern="1200" dirty="0"/>
        </a:p>
      </dsp:txBody>
      <dsp:txXfrm>
        <a:off x="5243928" y="3603312"/>
        <a:ext cx="1205920" cy="1205920"/>
      </dsp:txXfrm>
    </dsp:sp>
    <dsp:sp modelId="{5E97609C-DCCE-48B9-ADEA-5F0C92DF267E}">
      <dsp:nvSpPr>
        <dsp:cNvPr id="0" name=""/>
        <dsp:cNvSpPr/>
      </dsp:nvSpPr>
      <dsp:spPr>
        <a:xfrm rot="5400000">
          <a:off x="3667221" y="4186717"/>
          <a:ext cx="514429" cy="39110"/>
        </a:xfrm>
        <a:custGeom>
          <a:avLst/>
          <a:gdLst/>
          <a:ahLst/>
          <a:cxnLst/>
          <a:rect l="0" t="0" r="0" b="0"/>
          <a:pathLst>
            <a:path>
              <a:moveTo>
                <a:pt x="0" y="19555"/>
              </a:moveTo>
              <a:lnTo>
                <a:pt x="514429" y="195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>
        <a:off x="3911575" y="4193412"/>
        <a:ext cx="25721" cy="25721"/>
      </dsp:txXfrm>
    </dsp:sp>
    <dsp:sp modelId="{55EA0C5C-9DD1-4C05-A927-9B2554ABE816}">
      <dsp:nvSpPr>
        <dsp:cNvPr id="0" name=""/>
        <dsp:cNvSpPr/>
      </dsp:nvSpPr>
      <dsp:spPr>
        <a:xfrm>
          <a:off x="3071721" y="4463487"/>
          <a:ext cx="1705428" cy="1705428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2">
              <a:shade val="25000"/>
              <a:satMod val="15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NUMBERS</a:t>
          </a:r>
          <a:endParaRPr lang="ru-RU" sz="1800" b="1" kern="1200" dirty="0"/>
        </a:p>
      </dsp:txBody>
      <dsp:txXfrm>
        <a:off x="3321475" y="4713241"/>
        <a:ext cx="1205920" cy="1205920"/>
      </dsp:txXfrm>
    </dsp:sp>
    <dsp:sp modelId="{B47C54D0-DB2F-4138-9D0F-E837D1FEEF90}">
      <dsp:nvSpPr>
        <dsp:cNvPr id="0" name=""/>
        <dsp:cNvSpPr/>
      </dsp:nvSpPr>
      <dsp:spPr>
        <a:xfrm rot="9000000">
          <a:off x="2705994" y="3631752"/>
          <a:ext cx="514429" cy="39110"/>
        </a:xfrm>
        <a:custGeom>
          <a:avLst/>
          <a:gdLst/>
          <a:ahLst/>
          <a:cxnLst/>
          <a:rect l="0" t="0" r="0" b="0"/>
          <a:pathLst>
            <a:path>
              <a:moveTo>
                <a:pt x="0" y="19555"/>
              </a:moveTo>
              <a:lnTo>
                <a:pt x="514429" y="195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 rot="10800000">
        <a:off x="2950348" y="3638447"/>
        <a:ext cx="25721" cy="25721"/>
      </dsp:txXfrm>
    </dsp:sp>
    <dsp:sp modelId="{FA2D5AF0-0C2A-4104-9D6B-D5771287F612}">
      <dsp:nvSpPr>
        <dsp:cNvPr id="0" name=""/>
        <dsp:cNvSpPr/>
      </dsp:nvSpPr>
      <dsp:spPr>
        <a:xfrm>
          <a:off x="1149268" y="3353558"/>
          <a:ext cx="1705428" cy="1705428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1">
              <a:shade val="25000"/>
              <a:satMod val="15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 PRESENT CONT.</a:t>
          </a:r>
          <a:endParaRPr lang="ru-RU" sz="1800" b="1" kern="1200" dirty="0"/>
        </a:p>
      </dsp:txBody>
      <dsp:txXfrm>
        <a:off x="1399022" y="3603312"/>
        <a:ext cx="1205920" cy="1205920"/>
      </dsp:txXfrm>
    </dsp:sp>
    <dsp:sp modelId="{023DF069-84AE-4056-896E-DC1381D99C85}">
      <dsp:nvSpPr>
        <dsp:cNvPr id="0" name=""/>
        <dsp:cNvSpPr/>
      </dsp:nvSpPr>
      <dsp:spPr>
        <a:xfrm rot="12600000">
          <a:off x="2705994" y="2521824"/>
          <a:ext cx="514429" cy="39110"/>
        </a:xfrm>
        <a:custGeom>
          <a:avLst/>
          <a:gdLst/>
          <a:ahLst/>
          <a:cxnLst/>
          <a:rect l="0" t="0" r="0" b="0"/>
          <a:pathLst>
            <a:path>
              <a:moveTo>
                <a:pt x="0" y="19555"/>
              </a:moveTo>
              <a:lnTo>
                <a:pt x="514429" y="195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 rot="10800000">
        <a:off x="2950348" y="2528518"/>
        <a:ext cx="25721" cy="25721"/>
      </dsp:txXfrm>
    </dsp:sp>
    <dsp:sp modelId="{2AE21F44-CDBD-439A-8012-4C1BBD9742FF}">
      <dsp:nvSpPr>
        <dsp:cNvPr id="0" name=""/>
        <dsp:cNvSpPr/>
      </dsp:nvSpPr>
      <dsp:spPr>
        <a:xfrm>
          <a:off x="1149268" y="1133701"/>
          <a:ext cx="1705428" cy="1705428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4">
              <a:shade val="25000"/>
              <a:satMod val="15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PREPOSITIONS</a:t>
          </a:r>
          <a:endParaRPr lang="ru-RU" sz="1200" b="1" kern="1200" dirty="0"/>
        </a:p>
      </dsp:txBody>
      <dsp:txXfrm>
        <a:off x="1399022" y="1383455"/>
        <a:ext cx="1205920" cy="1205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5A82-1637-4B8B-98B7-3F84392BF30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4042-A4E9-4F35-B8B9-BF24AD74C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5A82-1637-4B8B-98B7-3F84392BF30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4042-A4E9-4F35-B8B9-BF24AD74C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5A82-1637-4B8B-98B7-3F84392BF30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4042-A4E9-4F35-B8B9-BF24AD74C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5A82-1637-4B8B-98B7-3F84392BF30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4042-A4E9-4F35-B8B9-BF24AD74C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5A82-1637-4B8B-98B7-3F84392BF30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4042-A4E9-4F35-B8B9-BF24AD74C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5A82-1637-4B8B-98B7-3F84392BF30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4042-A4E9-4F35-B8B9-BF24AD74CF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5A82-1637-4B8B-98B7-3F84392BF30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4042-A4E9-4F35-B8B9-BF24AD74C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5A82-1637-4B8B-98B7-3F84392BF30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4042-A4E9-4F35-B8B9-BF24AD74C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5A82-1637-4B8B-98B7-3F84392BF30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4042-A4E9-4F35-B8B9-BF24AD74C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5A82-1637-4B8B-98B7-3F84392BF30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CF4042-A4E9-4F35-B8B9-BF24AD74C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5A82-1637-4B8B-98B7-3F84392BF30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4042-A4E9-4F35-B8B9-BF24AD74CF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0CC5A82-1637-4B8B-98B7-3F84392BF30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FCF4042-A4E9-4F35-B8B9-BF24AD74CF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aukograd 201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0479" y="476672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55576" y="1340768"/>
            <a:ext cx="7704856" cy="115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800" b="1" cap="all" dirty="0" smtClean="0">
                <a:solidFill>
                  <a:schemeClr val="accent2"/>
                </a:solidFill>
                <a:latin typeface="Times New Roman"/>
                <a:ea typeface="Times New Roman"/>
              </a:rPr>
              <a:t>урок </a:t>
            </a:r>
            <a:r>
              <a:rPr lang="ru-RU" sz="2800" b="1" cap="all" dirty="0">
                <a:solidFill>
                  <a:schemeClr val="accent2"/>
                </a:solidFill>
                <a:latin typeface="Times New Roman"/>
                <a:ea typeface="Times New Roman"/>
              </a:rPr>
              <a:t>английского языка </a:t>
            </a:r>
            <a:r>
              <a:rPr lang="ru-RU" sz="2800" b="1" cap="all" dirty="0" smtClean="0">
                <a:solidFill>
                  <a:schemeClr val="accent2"/>
                </a:solidFill>
                <a:latin typeface="Times New Roman"/>
                <a:ea typeface="Times New Roman"/>
              </a:rPr>
              <a:t>в </a:t>
            </a:r>
            <a:r>
              <a:rPr lang="ru-RU" sz="2800" b="1" cap="all" dirty="0">
                <a:solidFill>
                  <a:schemeClr val="accent2"/>
                </a:solidFill>
                <a:latin typeface="Times New Roman"/>
                <a:ea typeface="Times New Roman"/>
              </a:rPr>
              <a:t>4 классе (УМК «</a:t>
            </a:r>
            <a:r>
              <a:rPr lang="ru-RU" sz="2800" b="1" cap="all" dirty="0" err="1">
                <a:solidFill>
                  <a:schemeClr val="accent2"/>
                </a:solidFill>
                <a:latin typeface="Times New Roman"/>
                <a:ea typeface="Times New Roman"/>
              </a:rPr>
              <a:t>Спотлайт</a:t>
            </a:r>
            <a:r>
              <a:rPr lang="ru-RU" sz="2800" b="1" cap="all" dirty="0">
                <a:solidFill>
                  <a:schemeClr val="accent2"/>
                </a:solidFill>
                <a:latin typeface="Times New Roman"/>
                <a:ea typeface="Times New Roman"/>
              </a:rPr>
              <a:t> 4», Модуль 1)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3068960"/>
            <a:ext cx="511256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Терехова Анастасия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Валерьевна</a:t>
            </a:r>
          </a:p>
          <a:p>
            <a:endParaRPr lang="ru-RU" sz="10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учитель физики и английского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языка</a:t>
            </a:r>
          </a:p>
          <a:p>
            <a:endParaRPr lang="ru-RU" sz="10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Муниципальное автономное общеобразовательное учреждение Лицей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№17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г. Химки, Московская область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9612" y="5782323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/>
              </a:rPr>
              <a:t>Всероссийский интернет-семинар                                   10 сентября-10 октября 2014 года</a:t>
            </a:r>
          </a:p>
          <a:p>
            <a:pPr algn="ctr">
              <a:spcAft>
                <a:spcPts val="0"/>
              </a:spcAft>
            </a:pPr>
            <a:r>
              <a:rPr lang="ru-RU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/>
              </a:rPr>
              <a:t>"Развитие ключевых и предметных компетенций педагога и школьника </a:t>
            </a:r>
          </a:p>
          <a:p>
            <a:pPr algn="ctr">
              <a:spcAft>
                <a:spcPts val="0"/>
              </a:spcAft>
            </a:pPr>
            <a:r>
              <a:rPr lang="ru-RU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/>
              </a:rPr>
              <a:t>в условиях ФГОС нового поколения"</a:t>
            </a:r>
            <a:endParaRPr lang="ru-RU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8801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681" y="1100138"/>
            <a:ext cx="5392863" cy="3579812"/>
          </a:xfrm>
        </p:spPr>
      </p:pic>
      <p:sp>
        <p:nvSpPr>
          <p:cNvPr id="5" name="Прямоугольник 4"/>
          <p:cNvSpPr/>
          <p:nvPr/>
        </p:nvSpPr>
        <p:spPr>
          <a:xfrm>
            <a:off x="1835696" y="5373216"/>
            <a:ext cx="70230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SPAGHETTI/ PASTA!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969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74898" y="1700808"/>
            <a:ext cx="69942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 is yellow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 mice like it a lot!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833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19522"/>
            <a:ext cx="4762500" cy="3095625"/>
          </a:xfrm>
        </p:spPr>
      </p:pic>
      <p:sp>
        <p:nvSpPr>
          <p:cNvPr id="5" name="Прямоугольник 4"/>
          <p:cNvSpPr/>
          <p:nvPr/>
        </p:nvSpPr>
        <p:spPr>
          <a:xfrm>
            <a:off x="5004048" y="5445224"/>
            <a:ext cx="3262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CHEESE!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808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87963" y="1340768"/>
            <a:ext cx="541686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 is white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 I drink it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the morning!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254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06" y="1100138"/>
            <a:ext cx="3579812" cy="3579812"/>
          </a:xfrm>
        </p:spPr>
      </p:pic>
      <p:sp>
        <p:nvSpPr>
          <p:cNvPr id="4" name="Прямоугольник 3"/>
          <p:cNvSpPr/>
          <p:nvPr/>
        </p:nvSpPr>
        <p:spPr>
          <a:xfrm>
            <a:off x="5508104" y="5445224"/>
            <a:ext cx="21082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MILK!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964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04664"/>
            <a:ext cx="3096344" cy="4448771"/>
          </a:xfrm>
        </p:spPr>
      </p:pic>
      <p:sp>
        <p:nvSpPr>
          <p:cNvPr id="5" name="Прямоугольник 4"/>
          <p:cNvSpPr/>
          <p:nvPr/>
        </p:nvSpPr>
        <p:spPr>
          <a:xfrm>
            <a:off x="5148064" y="5445224"/>
            <a:ext cx="3377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PONCHIK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74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442" y="1177429"/>
            <a:ext cx="5027118" cy="3579812"/>
          </a:xfrm>
        </p:spPr>
      </p:pic>
      <p:sp>
        <p:nvSpPr>
          <p:cNvPr id="5" name="Прямоугольник 4"/>
          <p:cNvSpPr/>
          <p:nvPr/>
        </p:nvSpPr>
        <p:spPr>
          <a:xfrm>
            <a:off x="4211960" y="5373216"/>
            <a:ext cx="46858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SINEGLAZKA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689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Критерии оценивания задания с </a:t>
            </a:r>
            <a:r>
              <a:rPr lang="ru-RU" dirty="0" err="1" smtClean="0"/>
              <a:t>мн.ч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192365"/>
            <a:ext cx="587693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9-10  оценка «5»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7-8 оценка «4»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5-6 оценка «3»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&lt;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 оценка «2»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76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Критерии оценивания </a:t>
            </a:r>
            <a:r>
              <a:rPr lang="ru-RU" dirty="0" smtClean="0"/>
              <a:t>задания с примерами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5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оценка «5»</a:t>
            </a:r>
          </a:p>
          <a:p>
            <a:pPr algn="ctr"/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 </a:t>
            </a:r>
            <a:r>
              <a:rPr lang="ru-RU" sz="5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оценка «4»</a:t>
            </a:r>
          </a:p>
          <a:p>
            <a:pPr algn="ctr"/>
            <a:r>
              <a:rPr lang="ru-RU" sz="5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оценка «3»</a:t>
            </a:r>
          </a:p>
          <a:p>
            <a:pPr algn="ctr"/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1-2 </a:t>
            </a:r>
            <a:r>
              <a:rPr lang="ru-RU" sz="5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оценка «2»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7720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20688"/>
            <a:ext cx="7840864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be +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Ving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 is reading.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he reading?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Yes, he is./ No, he isn’t.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886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339725" y="2428117"/>
            <a:ext cx="6511131" cy="329259"/>
          </a:xfrm>
        </p:spPr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36175">
            <a:off x="1379116" y="1692377"/>
            <a:ext cx="7267434" cy="382496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77092" y="5805264"/>
            <a:ext cx="21082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Hello!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25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ДОМАШНЕЕ ЗАДАНИЕ: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Зотов Егор, </a:t>
            </a:r>
            <a:r>
              <a:rPr lang="ru-RU" sz="2800" dirty="0" smtClean="0">
                <a:solidFill>
                  <a:srgbClr val="0070C0"/>
                </a:solidFill>
              </a:rPr>
              <a:t>Панова </a:t>
            </a:r>
            <a:r>
              <a:rPr lang="ru-RU" sz="2800" dirty="0">
                <a:solidFill>
                  <a:srgbClr val="0070C0"/>
                </a:solidFill>
              </a:rPr>
              <a:t>Аня, </a:t>
            </a:r>
            <a:r>
              <a:rPr lang="ru-RU" sz="2800" dirty="0" smtClean="0">
                <a:solidFill>
                  <a:srgbClr val="0070C0"/>
                </a:solidFill>
              </a:rPr>
              <a:t>Толкачева </a:t>
            </a:r>
            <a:r>
              <a:rPr lang="ru-RU" sz="2800" dirty="0">
                <a:solidFill>
                  <a:srgbClr val="0070C0"/>
                </a:solidFill>
              </a:rPr>
              <a:t>Вика, </a:t>
            </a:r>
            <a:r>
              <a:rPr lang="ru-RU" sz="2800" dirty="0" err="1" smtClean="0">
                <a:solidFill>
                  <a:srgbClr val="0070C0"/>
                </a:solidFill>
              </a:rPr>
              <a:t>Корешкина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Алина, </a:t>
            </a:r>
            <a:r>
              <a:rPr lang="ru-RU" sz="2800" dirty="0" err="1">
                <a:solidFill>
                  <a:srgbClr val="0070C0"/>
                </a:solidFill>
              </a:rPr>
              <a:t>Грудинский</a:t>
            </a:r>
            <a:r>
              <a:rPr lang="ru-RU" sz="2800" dirty="0">
                <a:solidFill>
                  <a:srgbClr val="0070C0"/>
                </a:solidFill>
              </a:rPr>
              <a:t> Дима, </a:t>
            </a:r>
            <a:r>
              <a:rPr lang="ru-RU" sz="2800" dirty="0" err="1">
                <a:solidFill>
                  <a:srgbClr val="0070C0"/>
                </a:solidFill>
              </a:rPr>
              <a:t>Чвелев</a:t>
            </a:r>
            <a:r>
              <a:rPr lang="ru-RU" sz="2800" dirty="0">
                <a:solidFill>
                  <a:srgbClr val="0070C0"/>
                </a:solidFill>
              </a:rPr>
              <a:t> Денис – </a:t>
            </a:r>
          </a:p>
          <a:p>
            <a:r>
              <a:rPr lang="ru-RU" sz="2800" dirty="0">
                <a:solidFill>
                  <a:schemeClr val="accent2"/>
                </a:solidFill>
              </a:rPr>
              <a:t>СУ  8,9 с.21-22</a:t>
            </a:r>
          </a:p>
          <a:p>
            <a:r>
              <a:rPr lang="ru-RU" sz="2800" dirty="0">
                <a:solidFill>
                  <a:srgbClr val="0070C0"/>
                </a:solidFill>
              </a:rPr>
              <a:t>Уфимцев Артемий, Суворов Костя, Щукина Соня, </a:t>
            </a:r>
            <a:r>
              <a:rPr lang="ru-RU" sz="2800" dirty="0" err="1">
                <a:solidFill>
                  <a:srgbClr val="0070C0"/>
                </a:solidFill>
              </a:rPr>
              <a:t>Беспоясова</a:t>
            </a:r>
            <a:r>
              <a:rPr lang="ru-RU" sz="2800" dirty="0">
                <a:solidFill>
                  <a:srgbClr val="0070C0"/>
                </a:solidFill>
              </a:rPr>
              <a:t> Полина, Ким Настя, </a:t>
            </a:r>
            <a:r>
              <a:rPr lang="ru-RU" sz="2800" dirty="0" err="1">
                <a:solidFill>
                  <a:srgbClr val="0070C0"/>
                </a:solidFill>
              </a:rPr>
              <a:t>Дзан</a:t>
            </a:r>
            <a:r>
              <a:rPr lang="ru-RU" sz="2800" dirty="0">
                <a:solidFill>
                  <a:srgbClr val="0070C0"/>
                </a:solidFill>
              </a:rPr>
              <a:t> Таня, Урусов Федя </a:t>
            </a:r>
          </a:p>
          <a:p>
            <a:r>
              <a:rPr lang="ru-RU" sz="2800" dirty="0">
                <a:solidFill>
                  <a:schemeClr val="accent2"/>
                </a:solidFill>
              </a:rPr>
              <a:t>СУ 10 с.22, 16 с.25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19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04664"/>
            <a:ext cx="3567067" cy="4350083"/>
          </a:xfrm>
        </p:spPr>
      </p:pic>
      <p:sp>
        <p:nvSpPr>
          <p:cNvPr id="4" name="Прямоугольник 3"/>
          <p:cNvSpPr/>
          <p:nvPr/>
        </p:nvSpPr>
        <p:spPr>
          <a:xfrm>
            <a:off x="2290361" y="5013176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GOOD BYE! </a:t>
            </a:r>
          </a:p>
        </p:txBody>
      </p:sp>
    </p:spTree>
    <p:extLst>
      <p:ext uri="{BB962C8B-B14F-4D97-AF65-F5344CB8AC3E}">
        <p14:creationId xmlns:p14="http://schemas.microsoft.com/office/powerpoint/2010/main" val="83294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 smtClean="0">
              <a:sym typeface="Wingdings" panose="05000000000000000000" pitchFamily="2" charset="2"/>
            </a:endParaRPr>
          </a:p>
          <a:p>
            <a:pPr marL="0" indent="0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7382560"/>
              </p:ext>
            </p:extLst>
          </p:nvPr>
        </p:nvGraphicFramePr>
        <p:xfrm>
          <a:off x="1524000" y="404664"/>
          <a:ext cx="636036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24" y="980728"/>
            <a:ext cx="1772816" cy="1563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534" y="804489"/>
            <a:ext cx="1900466" cy="15298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6842">
            <a:off x="66982" y="3108807"/>
            <a:ext cx="2195732" cy="107779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52271">
            <a:off x="7199351" y="2914102"/>
            <a:ext cx="1803224" cy="135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87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979567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960349684"/>
              </p:ext>
            </p:extLst>
          </p:nvPr>
        </p:nvGraphicFramePr>
        <p:xfrm>
          <a:off x="755576" y="260648"/>
          <a:ext cx="784887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394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08720"/>
            <a:ext cx="88569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 is round with cheese, ham, tomatoes and mushrooms…YUMMY!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04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830" y="476672"/>
            <a:ext cx="5184576" cy="4147661"/>
          </a:xfrm>
        </p:spPr>
      </p:pic>
      <p:sp>
        <p:nvSpPr>
          <p:cNvPr id="4" name="Прямоугольник 3"/>
          <p:cNvSpPr/>
          <p:nvPr/>
        </p:nvSpPr>
        <p:spPr>
          <a:xfrm>
            <a:off x="5876203" y="5445224"/>
            <a:ext cx="2608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PIZZA!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14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484784"/>
            <a:ext cx="695575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 is round.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 can be red, yellow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 green.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385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717" y="191888"/>
            <a:ext cx="4163322" cy="4488062"/>
          </a:xfrm>
        </p:spPr>
      </p:pic>
      <p:sp>
        <p:nvSpPr>
          <p:cNvPr id="4" name="Прямоугольник 3"/>
          <p:cNvSpPr/>
          <p:nvPr/>
        </p:nvSpPr>
        <p:spPr>
          <a:xfrm>
            <a:off x="5724128" y="5373216"/>
            <a:ext cx="2723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APPLE!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05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0766016">
            <a:off x="440103" y="2031797"/>
            <a:ext cx="8263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 is white and very long!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092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95</TotalTime>
  <Words>285</Words>
  <Application>Microsoft Office PowerPoint</Application>
  <PresentationFormat>Экран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оценивания задания с мн.ч.</vt:lpstr>
      <vt:lpstr>Критерии оценивания задания с примерами</vt:lpstr>
      <vt:lpstr>Презентация PowerPoint</vt:lpstr>
      <vt:lpstr>ДОМАШНЕЕ ЗАДАНИЕ: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Настя</dc:creator>
  <cp:lastModifiedBy>Венера Узбековна</cp:lastModifiedBy>
  <cp:revision>12</cp:revision>
  <dcterms:created xsi:type="dcterms:W3CDTF">2014-09-15T18:15:49Z</dcterms:created>
  <dcterms:modified xsi:type="dcterms:W3CDTF">2014-10-13T18:03:29Z</dcterms:modified>
</cp:coreProperties>
</file>