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3" r:id="rId3"/>
    <p:sldId id="272" r:id="rId4"/>
    <p:sldId id="270" r:id="rId5"/>
    <p:sldId id="268" r:id="rId6"/>
    <p:sldId id="269" r:id="rId7"/>
    <p:sldId id="278" r:id="rId8"/>
    <p:sldId id="280" r:id="rId9"/>
    <p:sldId id="282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0000"/>
    <a:srgbClr val="800080"/>
    <a:srgbClr val="990000"/>
    <a:srgbClr val="0066FF"/>
    <a:srgbClr val="FFFF00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6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ADB6-D386-442A-8BAE-5818A72C9C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58874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E1F2D-C7C8-4154-94C9-62F6BA78FD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80683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84BDA-B287-4FE0-B099-2614790ED0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06536"/>
      </p:ext>
    </p:extLst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CAF828-78DB-424C-96E1-C1C708070E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63182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19BF7-0EA1-447E-883B-3BA9C1D449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57602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ECC0C-21DE-43A6-8FA2-6C672C4246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60323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4728-D281-4E00-8482-B69584869F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35127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2E50-210C-4D95-9C90-933D08C07A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82441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C01F-4E0E-4282-9935-0802431881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42100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112C-FCEC-4BFD-BC78-BDCCDD60DA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71042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CEA4-663C-443E-869C-8B4858CF66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27460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4F77-1470-408F-BE46-6A0AE98039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63389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10C389-3BFD-4DEB-AC42-83605E5997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naukograd 2013.png"/>
          <p:cNvPicPr>
            <a:picLocks noGr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73016" cy="4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17" y="5938092"/>
            <a:ext cx="613251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268760"/>
            <a:ext cx="7416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rgbClr val="009900"/>
                </a:solidFill>
              </a:rPr>
              <a:t>Урок окружающего мира в 1 классе </a:t>
            </a:r>
            <a:endParaRPr lang="ru-RU" sz="2000" dirty="0">
              <a:solidFill>
                <a:srgbClr val="0099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rgbClr val="009900"/>
                </a:solidFill>
              </a:rPr>
              <a:t>«Насекомые – часть живой природы» </a:t>
            </a:r>
            <a:br>
              <a:rPr lang="ru-RU" sz="2000" b="1" cap="all" dirty="0">
                <a:solidFill>
                  <a:srgbClr val="009900"/>
                </a:solidFill>
              </a:rPr>
            </a:br>
            <a:r>
              <a:rPr lang="ru-RU" sz="2000" b="1" cap="all" dirty="0">
                <a:solidFill>
                  <a:srgbClr val="009900"/>
                </a:solidFill>
              </a:rPr>
              <a:t>по УМК «Перспективная начальная школа» </a:t>
            </a:r>
            <a:endParaRPr lang="ru-RU" sz="2000" dirty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1297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Субботина Светлана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Борисовна</a:t>
            </a:r>
          </a:p>
          <a:p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начальных классов</a:t>
            </a:r>
          </a:p>
          <a:p>
            <a:endParaRPr lang="ru-RU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Муниципальное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казённое образовательное учреждение средняя общеобразовательная школа № 4 города  Мирного  Архангельской области  </a:t>
            </a:r>
          </a:p>
        </p:txBody>
      </p:sp>
    </p:spTree>
    <p:extLst>
      <p:ext uri="{BB962C8B-B14F-4D97-AF65-F5344CB8AC3E}">
        <p14:creationId xmlns:p14="http://schemas.microsoft.com/office/powerpoint/2010/main" val="1030659829"/>
      </p:ext>
    </p:extLst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642938" y="357188"/>
            <a:ext cx="7715250" cy="1643062"/>
          </a:xfrm>
          <a:prstGeom prst="cloudCallout">
            <a:avLst>
              <a:gd name="adj1" fmla="val -25574"/>
              <a:gd name="adj2" fmla="val 7641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357313"/>
            <a:ext cx="2043113" cy="60325"/>
          </a:xfrm>
        </p:spPr>
        <p:txBody>
          <a:bodyPr>
            <a:normAutofit fontScale="90000"/>
          </a:bodyPr>
          <a:lstStyle/>
          <a:p>
            <a:r>
              <a:rPr lang="ru-RU" sz="4000"/>
              <a:t>  </a:t>
            </a:r>
          </a:p>
        </p:txBody>
      </p:sp>
      <p:pic>
        <p:nvPicPr>
          <p:cNvPr id="4100" name="Picture 4" descr="C:\Documents and Settings\User\Мои документы\Елена\Картинки окр мир\мураве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4286"/>
            <a:ext cx="3869267" cy="43573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7500990" cy="1215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 меня </a:t>
            </a:r>
            <a:r>
              <a:rPr lang="ru-RU" sz="7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6</a:t>
            </a:r>
            <a:r>
              <a:rPr lang="ru-RU" sz="7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ножек!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500702"/>
            <a:ext cx="742955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 – </a:t>
            </a:r>
            <a:r>
              <a:rPr lang="ru-RU" sz="7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насекомое!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82519" y="654031"/>
            <a:ext cx="5500726" cy="1857388"/>
          </a:xfrm>
          <a:prstGeom prst="cloudCallout">
            <a:avLst>
              <a:gd name="adj1" fmla="val -5542"/>
              <a:gd name="adj2" fmla="val 1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</a:p>
        </p:txBody>
      </p:sp>
      <p:pic>
        <p:nvPicPr>
          <p:cNvPr id="75782" name="Picture 2" descr="Картинка 31 из 398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416175"/>
            <a:ext cx="60007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4" descr="Картинка 114 из 608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7861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29250" y="3071813"/>
            <a:ext cx="785813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4" descr="C:\Documents and Settings\User\Мои документы\Елена\Картинки окр мир\мурав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96" y="5199162"/>
            <a:ext cx="1472435" cy="16565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572164" cy="1785950"/>
          </a:xfrm>
          <a:prstGeom prst="cloudCallout">
            <a:avLst>
              <a:gd name="adj1" fmla="val -8013"/>
              <a:gd name="adj2" fmla="val 200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</a:p>
        </p:txBody>
      </p:sp>
      <p:pic>
        <p:nvPicPr>
          <p:cNvPr id="76806" name="Picture 4" descr="Картинка 143 из 92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357563"/>
            <a:ext cx="56086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" descr="Картинка 98 из 2178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29289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User\Мои документы\Елена\Картинки окр мир\мурав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" y="5015012"/>
            <a:ext cx="1472435" cy="16565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5429288" cy="1428760"/>
          </a:xfrm>
          <a:prstGeom prst="cloudCallout">
            <a:avLst>
              <a:gd name="adj1" fmla="val -5174"/>
              <a:gd name="adj2" fmla="val 2535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</a:p>
        </p:txBody>
      </p:sp>
      <p:pic>
        <p:nvPicPr>
          <p:cNvPr id="77830" name="Picture 6" descr="Картинка 1 из 2406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59958"/>
            <a:ext cx="5079479" cy="32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2" descr="Картинка 3 из 311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15313" y="3071813"/>
            <a:ext cx="785812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4" descr="C:\Documents and Settings\User\Мои документы\Елена\Картинки окр мир\мурав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71" y="5199162"/>
            <a:ext cx="1472435" cy="16565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луг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424703"/>
            <a:ext cx="8497069" cy="6157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5300663"/>
            <a:ext cx="1419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63713" y="1844675"/>
            <a:ext cx="5832475" cy="1882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600">
                <a:solidFill>
                  <a:srgbClr val="00FF00"/>
                </a:solidFill>
                <a:cs typeface="Times New Roman" pitchFamily="18" charset="0"/>
              </a:rPr>
              <a:t>    </a:t>
            </a:r>
            <a:r>
              <a:rPr lang="ru-RU" sz="2600">
                <a:solidFill>
                  <a:srgbClr val="00FF00"/>
                </a:solidFill>
              </a:rPr>
              <a:t>         </a:t>
            </a:r>
            <a:r>
              <a:rPr lang="ru-RU" sz="9600" b="1">
                <a:solidFill>
                  <a:srgbClr val="00FF00"/>
                </a:solidFill>
                <a:cs typeface="Times New Roman" pitchFamily="18" charset="0"/>
              </a:rPr>
              <a:t>Л </a:t>
            </a:r>
            <a:r>
              <a:rPr lang="ru-RU" sz="9600" b="1">
                <a:solidFill>
                  <a:srgbClr val="008000"/>
                </a:solidFill>
                <a:cs typeface="Times New Roman" pitchFamily="18" charset="0"/>
              </a:rPr>
              <a:t>?</a:t>
            </a:r>
            <a:r>
              <a:rPr lang="ru-RU" sz="9600" b="1">
                <a:solidFill>
                  <a:srgbClr val="00FF00"/>
                </a:solidFill>
                <a:cs typeface="Times New Roman" pitchFamily="18" charset="0"/>
              </a:rPr>
              <a:t> Г</a:t>
            </a:r>
            <a:endParaRPr lang="ru-RU" sz="96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28600"/>
            <a:endParaRPr lang="ru-RU"/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4356100" y="2205038"/>
            <a:ext cx="72072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1419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006600"/>
                </a:solidFill>
              </a:rPr>
              <a:t>Стрекоза</a:t>
            </a:r>
          </a:p>
        </p:txBody>
      </p:sp>
      <p:pic>
        <p:nvPicPr>
          <p:cNvPr id="58374" name="Picture 6" descr="img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1480604"/>
            <a:ext cx="6408564" cy="4729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sz="6000" b="1">
                <a:solidFill>
                  <a:srgbClr val="006600"/>
                </a:solidFill>
              </a:rPr>
              <a:t>Бабочка</a:t>
            </a:r>
          </a:p>
        </p:txBody>
      </p:sp>
      <p:pic>
        <p:nvPicPr>
          <p:cNvPr id="52232" name="Picture 8" descr="Слайд 6 Бабоч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5976938" cy="547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6000" b="1">
                <a:solidFill>
                  <a:srgbClr val="006600"/>
                </a:solidFill>
              </a:rPr>
              <a:t>Божья коровка</a:t>
            </a:r>
          </a:p>
        </p:txBody>
      </p:sp>
      <p:pic>
        <p:nvPicPr>
          <p:cNvPr id="56326" name="Picture 6" descr="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1" y="1254512"/>
            <a:ext cx="5400253" cy="486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006600"/>
                </a:solidFill>
              </a:rPr>
              <a:t>Муха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680243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7488237" cy="648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2206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 flipH="1">
            <a:off x="4140200" y="19161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347913" y="1416050"/>
            <a:ext cx="155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Голова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4038600" y="2438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438400" y="1981200"/>
            <a:ext cx="134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Грудь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211638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195513" y="2924175"/>
            <a:ext cx="1819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Брюшко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3995738" y="3644900"/>
            <a:ext cx="21082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125663" y="4437063"/>
            <a:ext cx="1671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Крылья</a:t>
            </a: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H="1" flipV="1">
            <a:off x="4211638" y="981075"/>
            <a:ext cx="18732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333625" y="620713"/>
            <a:ext cx="142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Усики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4716463" y="3644900"/>
            <a:ext cx="792162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949700" y="537368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 ног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0" autoUpdateAnimBg="0"/>
      <p:bldP spid="72709" grpId="0" animBg="1"/>
      <p:bldP spid="72710" grpId="0" autoUpdateAnimBg="0"/>
      <p:bldP spid="72711" grpId="0" animBg="1"/>
      <p:bldP spid="72712" grpId="0" autoUpdateAnimBg="0"/>
      <p:bldP spid="72713" grpId="0" animBg="1"/>
      <p:bldP spid="72714" grpId="0" autoUpdateAnimBg="0"/>
      <p:bldP spid="72715" grpId="0" animBg="1"/>
      <p:bldP spid="72716" grpId="0" autoUpdateAnimBg="0"/>
      <p:bldP spid="72719" grpId="0" animBg="1"/>
      <p:bldP spid="7272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97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Стрекоза</vt:lpstr>
      <vt:lpstr>Бабочка</vt:lpstr>
      <vt:lpstr>Божья коровка</vt:lpstr>
      <vt:lpstr>Муха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Венера Узбековна</cp:lastModifiedBy>
  <cp:revision>40</cp:revision>
  <dcterms:created xsi:type="dcterms:W3CDTF">2007-10-24T08:42:52Z</dcterms:created>
  <dcterms:modified xsi:type="dcterms:W3CDTF">2014-10-09T18:37:50Z</dcterms:modified>
</cp:coreProperties>
</file>