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</p:sldMasterIdLst>
  <p:notesMasterIdLst>
    <p:notesMasterId r:id="rId23"/>
  </p:notesMasterIdLst>
  <p:sldIdLst>
    <p:sldId id="256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7" r:id="rId16"/>
    <p:sldId id="270" r:id="rId17"/>
    <p:sldId id="271" r:id="rId18"/>
    <p:sldId id="272" r:id="rId19"/>
    <p:sldId id="273" r:id="rId20"/>
    <p:sldId id="274" r:id="rId21"/>
    <p:sldId id="275" r:id="rId22"/>
  </p:sldIdLst>
  <p:sldSz cx="9144000" cy="6858000" type="screen4x3"/>
  <p:notesSz cx="6858000" cy="9144000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8" d="100"/>
          <a:sy n="68" d="100"/>
        </p:scale>
        <p:origin x="-1446" y="-11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3525" cy="400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4098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noProof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pPr>
              <a:defRPr/>
            </a:pPr>
            <a:fld id="{03A92212-BA4D-4058-9F13-43CEB2693F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98394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B4DE3DA8-DF02-4634-955C-18F7D9BEB831}" type="slidenum">
              <a:rPr lang="ru-RU" altLang="ru-RU" smtClean="0">
                <a:solidFill>
                  <a:srgbClr val="000000"/>
                </a:solidFill>
                <a:latin typeface="Times New Roman" pitchFamily="16" charset="0"/>
              </a:rPr>
              <a:pPr eaLnBrk="1"/>
              <a:t>1</a:t>
            </a:fld>
            <a:endParaRPr lang="ru-RU" altLang="ru-RU" smtClean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2457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8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EB6CB03D-B29F-48C1-B144-E09CB59C29C8}" type="slidenum">
              <a:rPr lang="ru-RU" altLang="ru-RU" smtClean="0">
                <a:solidFill>
                  <a:srgbClr val="000000"/>
                </a:solidFill>
                <a:latin typeface="Times New Roman" pitchFamily="16" charset="0"/>
              </a:rPr>
              <a:pPr eaLnBrk="1"/>
              <a:t>10</a:t>
            </a:fld>
            <a:endParaRPr lang="ru-RU" altLang="ru-RU" smtClean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3379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28E9BCE6-B185-479D-B63C-31F826AF1319}" type="slidenum">
              <a:rPr lang="ru-RU" altLang="ru-RU" smtClean="0">
                <a:solidFill>
                  <a:srgbClr val="000000"/>
                </a:solidFill>
                <a:latin typeface="Times New Roman" pitchFamily="16" charset="0"/>
              </a:rPr>
              <a:pPr eaLnBrk="1"/>
              <a:t>11</a:t>
            </a:fld>
            <a:endParaRPr lang="ru-RU" altLang="ru-RU" smtClean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3481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2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952186EF-BBE1-4A8B-B195-1514573B63ED}" type="slidenum">
              <a:rPr lang="ru-RU" altLang="ru-RU" smtClean="0">
                <a:solidFill>
                  <a:srgbClr val="000000"/>
                </a:solidFill>
                <a:latin typeface="Times New Roman" pitchFamily="16" charset="0"/>
              </a:rPr>
              <a:pPr eaLnBrk="1"/>
              <a:t>12</a:t>
            </a:fld>
            <a:endParaRPr lang="ru-RU" altLang="ru-RU" smtClean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DA6C7EF2-DFA9-42E4-9744-28BFADEDA7EF}" type="slidenum">
              <a:rPr lang="ru-RU" altLang="ru-RU" smtClean="0">
                <a:solidFill>
                  <a:srgbClr val="000000"/>
                </a:solidFill>
                <a:latin typeface="Times New Roman" pitchFamily="16" charset="0"/>
              </a:rPr>
              <a:pPr eaLnBrk="1"/>
              <a:t>13</a:t>
            </a:fld>
            <a:endParaRPr lang="ru-RU" altLang="ru-RU" smtClean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3686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1913B991-E5E1-4516-B469-331C0C6C5437}" type="slidenum">
              <a:rPr lang="ru-RU" altLang="ru-RU" smtClean="0">
                <a:solidFill>
                  <a:srgbClr val="000000"/>
                </a:solidFill>
                <a:latin typeface="Times New Roman" pitchFamily="16" charset="0"/>
              </a:rPr>
              <a:pPr eaLnBrk="1"/>
              <a:t>14</a:t>
            </a:fld>
            <a:endParaRPr lang="ru-RU" altLang="ru-RU" smtClean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3789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5F728087-2399-419F-AC92-C7F9F755C567}" type="slidenum">
              <a:rPr lang="ru-RU" altLang="ru-RU" smtClean="0">
                <a:solidFill>
                  <a:srgbClr val="000000"/>
                </a:solidFill>
                <a:latin typeface="Times New Roman" pitchFamily="16" charset="0"/>
              </a:rPr>
              <a:pPr eaLnBrk="1"/>
              <a:t>15</a:t>
            </a:fld>
            <a:endParaRPr lang="ru-RU" altLang="ru-RU" smtClean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3891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214358E5-9B2F-4959-91A8-C62477CBDCF3}" type="slidenum">
              <a:rPr lang="ru-RU" altLang="ru-RU" smtClean="0">
                <a:solidFill>
                  <a:srgbClr val="000000"/>
                </a:solidFill>
                <a:latin typeface="Times New Roman" pitchFamily="16" charset="0"/>
              </a:rPr>
              <a:pPr eaLnBrk="1"/>
              <a:t>16</a:t>
            </a:fld>
            <a:endParaRPr lang="ru-RU" altLang="ru-RU" smtClean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3993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BDC4FD14-8898-49C9-A367-B62E60076A31}" type="slidenum">
              <a:rPr lang="ru-RU" altLang="ru-RU" smtClean="0">
                <a:solidFill>
                  <a:srgbClr val="000000"/>
                </a:solidFill>
                <a:latin typeface="Times New Roman" pitchFamily="16" charset="0"/>
              </a:rPr>
              <a:pPr eaLnBrk="1"/>
              <a:t>17</a:t>
            </a:fld>
            <a:endParaRPr lang="ru-RU" altLang="ru-RU" smtClean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4096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FA7C6445-AA05-46EA-BA35-FAD04C38DB7A}" type="slidenum">
              <a:rPr lang="ru-RU" altLang="ru-RU" smtClean="0">
                <a:solidFill>
                  <a:srgbClr val="000000"/>
                </a:solidFill>
                <a:latin typeface="Times New Roman" pitchFamily="16" charset="0"/>
              </a:rPr>
              <a:pPr eaLnBrk="1"/>
              <a:t>18</a:t>
            </a:fld>
            <a:endParaRPr lang="ru-RU" altLang="ru-RU" smtClean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4198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860E37F8-3A2E-4A5E-B82F-52F6233671FE}" type="slidenum">
              <a:rPr lang="ru-RU" altLang="ru-RU" smtClean="0">
                <a:solidFill>
                  <a:srgbClr val="000000"/>
                </a:solidFill>
                <a:latin typeface="Times New Roman" pitchFamily="16" charset="0"/>
              </a:rPr>
              <a:pPr eaLnBrk="1"/>
              <a:t>19</a:t>
            </a:fld>
            <a:endParaRPr lang="ru-RU" altLang="ru-RU" smtClean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4301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3B3842EB-B27C-4C9C-9E3A-E640FE3B340B}" type="slidenum">
              <a:rPr lang="ru-RU" altLang="ru-RU" smtClean="0">
                <a:solidFill>
                  <a:srgbClr val="000000"/>
                </a:solidFill>
                <a:latin typeface="Times New Roman" pitchFamily="16" charset="0"/>
              </a:rPr>
              <a:pPr eaLnBrk="1"/>
              <a:t>2</a:t>
            </a:fld>
            <a:endParaRPr lang="ru-RU" altLang="ru-RU" smtClean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2560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BD5B816D-A578-4F97-8DC1-128D1D6F60ED}" type="slidenum">
              <a:rPr lang="ru-RU" altLang="ru-RU" smtClean="0">
                <a:solidFill>
                  <a:srgbClr val="000000"/>
                </a:solidFill>
                <a:latin typeface="Times New Roman" pitchFamily="16" charset="0"/>
              </a:rPr>
              <a:pPr eaLnBrk="1"/>
              <a:t>20</a:t>
            </a:fld>
            <a:endParaRPr lang="ru-RU" altLang="ru-RU" smtClean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4403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8D8747E9-B944-41A8-A2FE-B3731A39C41C}" type="slidenum">
              <a:rPr lang="ru-RU" altLang="ru-RU" smtClean="0">
                <a:solidFill>
                  <a:srgbClr val="000000"/>
                </a:solidFill>
                <a:latin typeface="Times New Roman" pitchFamily="16" charset="0"/>
              </a:rPr>
              <a:pPr eaLnBrk="1"/>
              <a:t>3</a:t>
            </a:fld>
            <a:endParaRPr lang="ru-RU" altLang="ru-RU" smtClean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2662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1CD408E1-0CA7-46E4-8FBF-A253CD2AD923}" type="slidenum">
              <a:rPr lang="ru-RU" altLang="ru-RU" smtClean="0">
                <a:solidFill>
                  <a:srgbClr val="000000"/>
                </a:solidFill>
                <a:latin typeface="Times New Roman" pitchFamily="16" charset="0"/>
              </a:rPr>
              <a:pPr eaLnBrk="1"/>
              <a:t>4</a:t>
            </a:fld>
            <a:endParaRPr lang="ru-RU" altLang="ru-RU" smtClean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2765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EF97CE30-C8DD-4F16-9EC6-11914DB45F7F}" type="slidenum">
              <a:rPr lang="ru-RU" altLang="ru-RU" smtClean="0">
                <a:solidFill>
                  <a:srgbClr val="000000"/>
                </a:solidFill>
                <a:latin typeface="Times New Roman" pitchFamily="16" charset="0"/>
              </a:rPr>
              <a:pPr eaLnBrk="1"/>
              <a:t>5</a:t>
            </a:fld>
            <a:endParaRPr lang="ru-RU" altLang="ru-RU" smtClean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2867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015685F9-E0AB-4C73-ABD2-A54A0ADE7685}" type="slidenum">
              <a:rPr lang="ru-RU" altLang="ru-RU" smtClean="0">
                <a:solidFill>
                  <a:srgbClr val="000000"/>
                </a:solidFill>
                <a:latin typeface="Times New Roman" pitchFamily="16" charset="0"/>
              </a:rPr>
              <a:pPr eaLnBrk="1"/>
              <a:t>6</a:t>
            </a:fld>
            <a:endParaRPr lang="ru-RU" altLang="ru-RU" smtClean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296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7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F70E7D6D-3A28-4C1B-9E07-C84C463179CC}" type="slidenum">
              <a:rPr lang="ru-RU" altLang="ru-RU" smtClean="0">
                <a:solidFill>
                  <a:srgbClr val="000000"/>
                </a:solidFill>
                <a:latin typeface="Times New Roman" pitchFamily="16" charset="0"/>
              </a:rPr>
              <a:pPr eaLnBrk="1"/>
              <a:t>7</a:t>
            </a:fld>
            <a:endParaRPr lang="ru-RU" altLang="ru-RU" smtClean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3072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E93ED7F8-7004-41D8-8A97-29871A92476E}" type="slidenum">
              <a:rPr lang="ru-RU" altLang="ru-RU" smtClean="0">
                <a:solidFill>
                  <a:srgbClr val="000000"/>
                </a:solidFill>
                <a:latin typeface="Times New Roman" pitchFamily="16" charset="0"/>
              </a:rPr>
              <a:pPr eaLnBrk="1"/>
              <a:t>8</a:t>
            </a:fld>
            <a:endParaRPr lang="ru-RU" altLang="ru-RU" smtClean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3174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0"/>
            <a:ext cx="1588" cy="15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1588" cy="15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spcBef>
                <a:spcPct val="0"/>
              </a:spcBef>
            </a:pPr>
            <a:endParaRPr lang="ru-RU" altLang="ru-RU" sz="2000" smtClean="0">
              <a:latin typeface="Arial" charset="0"/>
              <a:ea typeface="Microsoft YaHei" charset="-122"/>
            </a:endParaRPr>
          </a:p>
        </p:txBody>
      </p:sp>
      <p:sp>
        <p:nvSpPr>
          <p:cNvPr id="31749" name="Text Box 3"/>
          <p:cNvSpPr txBox="1">
            <a:spLocks noChangeArrowheads="1"/>
          </p:cNvSpPr>
          <p:nvPr/>
        </p:nvSpPr>
        <p:spPr bwMode="auto">
          <a:xfrm>
            <a:off x="0" y="0"/>
            <a:ext cx="1588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6AD3862C-8080-488C-A2C1-AAE39A905EA0}" type="slidenum">
              <a:rPr lang="ru-RU" altLang="ru-RU" sz="1400">
                <a:solidFill>
                  <a:srgbClr val="000000"/>
                </a:solidFill>
              </a:rPr>
              <a:pPr>
                <a:lnSpc>
                  <a:spcPct val="100000"/>
                </a:lnSpc>
              </a:pPr>
              <a:t>8</a:t>
            </a:fld>
            <a:endParaRPr lang="ru-RU" altLang="ru-RU" sz="14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7FCEEBFF-D362-4E5D-9159-C3CF6A7AC5E4}" type="slidenum">
              <a:rPr lang="ru-RU" altLang="ru-RU" smtClean="0">
                <a:solidFill>
                  <a:srgbClr val="000000"/>
                </a:solidFill>
                <a:latin typeface="Times New Roman" pitchFamily="16" charset="0"/>
              </a:rPr>
              <a:pPr eaLnBrk="1"/>
              <a:t>9</a:t>
            </a:fld>
            <a:endParaRPr lang="ru-RU" altLang="ru-RU" smtClean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3277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1.6.12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3902FD-20AE-4702-B478-FB4E2D7C38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9835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1.6.12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3573D9-A321-4753-976D-449A3EBBE2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9784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1604963"/>
            <a:ext cx="2284413" cy="45243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0" y="1604963"/>
            <a:ext cx="6705600" cy="45243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1.6.12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D216F1-9619-46E4-BE25-929E2B3118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51448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514600"/>
            <a:ext cx="9142413" cy="106521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1.6.12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2D31EC-9600-4BF1-A429-FADCA1F061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65482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1.6.12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9C303D-9EE8-42BD-97BA-46BFF690A4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16542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1.6.12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C7DE01-6AE4-41B6-A6F2-39EBB37142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45051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1.6.12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4610FF-720F-4486-B888-58BBE992F3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88333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05000"/>
            <a:ext cx="3808413" cy="4037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6613" y="1905000"/>
            <a:ext cx="3810000" cy="4037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1.6.12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9BD7A9-47E5-44AD-AD3E-7AE3B1F1AD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13509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1.6.12</a:t>
            </a:r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944FD8-DF65-4FEC-95D9-116A9032A8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51131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1.6.12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48373E-E6C1-4265-818E-1E94FB2A36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66473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1.6.12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0B50F2-23DF-4CB5-8A49-0921476FB1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3526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1.6.12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E17CF4-FE36-4A33-BE33-0C8967D2E2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06643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1.6.12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BCCBB3-57BB-47C8-A1F6-8856742755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13874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1.6.12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83EECF-862C-45EB-9DF0-5AC024F6BD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03959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1.6.12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922FC5-C73B-40AD-A836-5C37ECE748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705191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990600"/>
            <a:ext cx="1941513" cy="495141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990600"/>
            <a:ext cx="5676900" cy="495141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1.6.12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EC003E-F9E1-44CC-9FF2-6BEEF5DB5F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2074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1.6.12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B65F10-3DEB-4424-A511-0AC5AEDC67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0904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6613" y="1604963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1.6.12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2AD998-9F66-4BC5-86F5-210F2CD0D9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9405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1.6.12</a:t>
            </a:r>
          </a:p>
        </p:txBody>
      </p:sp>
      <p:sp>
        <p:nvSpPr>
          <p:cNvPr id="8" name="Rectangle 12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4D78FD-FC22-48E0-BEAE-6C3442DC6F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8329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1.6.12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5A94D9-A58D-493C-B88D-740DAEFA11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967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1.6.12</a:t>
            </a:r>
          </a:p>
        </p:txBody>
      </p:sp>
      <p:sp>
        <p:nvSpPr>
          <p:cNvPr id="3" name="Rectangle 12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99E499-6824-4435-A379-941916E843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8608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1.6.12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D697FC-6B71-4CFF-AEF7-D77B5B7E44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86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1.6.12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7E691-583E-4424-ABCA-118E078695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5483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gi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9875" cy="686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reeform 2"/>
          <p:cNvSpPr>
            <a:spLocks noChangeArrowheads="1"/>
          </p:cNvSpPr>
          <p:nvPr/>
        </p:nvSpPr>
        <p:spPr bwMode="auto">
          <a:xfrm>
            <a:off x="1219200" y="457200"/>
            <a:ext cx="381000" cy="341313"/>
          </a:xfrm>
          <a:custGeom>
            <a:avLst/>
            <a:gdLst>
              <a:gd name="G0" fmla="+- 197 0 0"/>
              <a:gd name="G1" fmla="+- 116 0 0"/>
            </a:gdLst>
            <a:ahLst/>
            <a:cxnLst>
              <a:cxn ang="0">
                <a:pos x="0" y="50"/>
              </a:cxn>
              <a:cxn ang="0">
                <a:pos x="0" y="37"/>
              </a:cxn>
              <a:cxn ang="0">
                <a:pos x="116" y="37"/>
              </a:cxn>
              <a:cxn ang="0">
                <a:pos x="102" y="19"/>
              </a:cxn>
              <a:cxn ang="0">
                <a:pos x="92" y="0"/>
              </a:cxn>
              <a:cxn ang="0">
                <a:pos x="106" y="0"/>
              </a:cxn>
              <a:cxn ang="0">
                <a:pos x="123" y="24"/>
              </a:cxn>
              <a:cxn ang="0">
                <a:pos x="147" y="50"/>
              </a:cxn>
              <a:cxn ang="0">
                <a:pos x="0" y="50"/>
              </a:cxn>
              <a:cxn ang="0">
                <a:pos x="147" y="65"/>
              </a:cxn>
              <a:cxn ang="0">
                <a:pos x="123" y="91"/>
              </a:cxn>
              <a:cxn ang="0">
                <a:pos x="106" y="116"/>
              </a:cxn>
              <a:cxn ang="0">
                <a:pos x="92" y="116"/>
              </a:cxn>
              <a:cxn ang="0">
                <a:pos x="102" y="96"/>
              </a:cxn>
              <a:cxn ang="0">
                <a:pos x="116" y="78"/>
              </a:cxn>
              <a:cxn ang="0">
                <a:pos x="0" y="78"/>
              </a:cxn>
              <a:cxn ang="0">
                <a:pos x="0" y="65"/>
              </a:cxn>
              <a:cxn ang="0">
                <a:pos x="147" y="65"/>
              </a:cxn>
              <a:cxn ang="0">
                <a:pos x="140" y="0"/>
              </a:cxn>
              <a:cxn ang="0">
                <a:pos x="164" y="29"/>
              </a:cxn>
              <a:cxn ang="0">
                <a:pos x="197" y="58"/>
              </a:cxn>
              <a:cxn ang="0">
                <a:pos x="164" y="86"/>
              </a:cxn>
              <a:cxn ang="0">
                <a:pos x="140" y="116"/>
              </a:cxn>
              <a:cxn ang="0">
                <a:pos x="124" y="116"/>
              </a:cxn>
              <a:cxn ang="0">
                <a:pos x="146" y="85"/>
              </a:cxn>
              <a:cxn ang="0">
                <a:pos x="175" y="58"/>
              </a:cxn>
              <a:cxn ang="0">
                <a:pos x="146" y="31"/>
              </a:cxn>
              <a:cxn ang="0">
                <a:pos x="124" y="0"/>
              </a:cxn>
              <a:cxn ang="0">
                <a:pos x="140" y="0"/>
              </a:cxn>
            </a:cxnLst>
            <a:rect l="0" t="0" r="r" b="b"/>
            <a:pathLst>
              <a:path w="197" h="116">
                <a:moveTo>
                  <a:pt x="0" y="50"/>
                </a:moveTo>
                <a:lnTo>
                  <a:pt x="0" y="37"/>
                </a:lnTo>
                <a:lnTo>
                  <a:pt x="116" y="37"/>
                </a:lnTo>
                <a:cubicBezTo>
                  <a:pt x="112" y="33"/>
                  <a:pt x="107" y="27"/>
                  <a:pt x="102" y="19"/>
                </a:cubicBezTo>
                <a:cubicBezTo>
                  <a:pt x="97" y="12"/>
                  <a:pt x="94" y="5"/>
                  <a:pt x="92" y="0"/>
                </a:cubicBezTo>
                <a:lnTo>
                  <a:pt x="106" y="0"/>
                </a:lnTo>
                <a:cubicBezTo>
                  <a:pt x="110" y="7"/>
                  <a:pt x="116" y="15"/>
                  <a:pt x="123" y="24"/>
                </a:cubicBezTo>
                <a:cubicBezTo>
                  <a:pt x="130" y="34"/>
                  <a:pt x="138" y="42"/>
                  <a:pt x="147" y="50"/>
                </a:cubicBezTo>
                <a:lnTo>
                  <a:pt x="0" y="50"/>
                </a:lnTo>
                <a:close/>
                <a:moveTo>
                  <a:pt x="147" y="65"/>
                </a:moveTo>
                <a:cubicBezTo>
                  <a:pt x="138" y="73"/>
                  <a:pt x="130" y="82"/>
                  <a:pt x="123" y="91"/>
                </a:cubicBezTo>
                <a:cubicBezTo>
                  <a:pt x="116" y="100"/>
                  <a:pt x="110" y="109"/>
                  <a:pt x="106" y="116"/>
                </a:cubicBezTo>
                <a:lnTo>
                  <a:pt x="92" y="116"/>
                </a:lnTo>
                <a:cubicBezTo>
                  <a:pt x="94" y="110"/>
                  <a:pt x="97" y="103"/>
                  <a:pt x="102" y="96"/>
                </a:cubicBezTo>
                <a:cubicBezTo>
                  <a:pt x="107" y="88"/>
                  <a:pt x="112" y="83"/>
                  <a:pt x="116" y="78"/>
                </a:cubicBezTo>
                <a:lnTo>
                  <a:pt x="0" y="78"/>
                </a:lnTo>
                <a:lnTo>
                  <a:pt x="0" y="65"/>
                </a:lnTo>
                <a:lnTo>
                  <a:pt x="147" y="65"/>
                </a:lnTo>
                <a:close/>
                <a:moveTo>
                  <a:pt x="140" y="0"/>
                </a:moveTo>
                <a:cubicBezTo>
                  <a:pt x="146" y="9"/>
                  <a:pt x="153" y="18"/>
                  <a:pt x="164" y="29"/>
                </a:cubicBezTo>
                <a:cubicBezTo>
                  <a:pt x="174" y="40"/>
                  <a:pt x="185" y="49"/>
                  <a:pt x="197" y="58"/>
                </a:cubicBezTo>
                <a:cubicBezTo>
                  <a:pt x="185" y="66"/>
                  <a:pt x="174" y="76"/>
                  <a:pt x="164" y="86"/>
                </a:cubicBezTo>
                <a:cubicBezTo>
                  <a:pt x="153" y="97"/>
                  <a:pt x="146" y="107"/>
                  <a:pt x="140" y="116"/>
                </a:cubicBezTo>
                <a:lnTo>
                  <a:pt x="124" y="116"/>
                </a:lnTo>
                <a:cubicBezTo>
                  <a:pt x="130" y="106"/>
                  <a:pt x="137" y="95"/>
                  <a:pt x="146" y="85"/>
                </a:cubicBezTo>
                <a:cubicBezTo>
                  <a:pt x="155" y="74"/>
                  <a:pt x="165" y="65"/>
                  <a:pt x="175" y="58"/>
                </a:cubicBezTo>
                <a:cubicBezTo>
                  <a:pt x="165" y="50"/>
                  <a:pt x="155" y="41"/>
                  <a:pt x="146" y="31"/>
                </a:cubicBezTo>
                <a:cubicBezTo>
                  <a:pt x="137" y="20"/>
                  <a:pt x="130" y="10"/>
                  <a:pt x="124" y="0"/>
                </a:cubicBezTo>
                <a:lnTo>
                  <a:pt x="140" y="0"/>
                </a:lnTo>
                <a:close/>
              </a:path>
            </a:pathLst>
          </a:custGeom>
          <a:solidFill>
            <a:srgbClr val="8AB5D6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027" name="Freeform 3"/>
          <p:cNvSpPr>
            <a:spLocks noChangeArrowheads="1"/>
          </p:cNvSpPr>
          <p:nvPr/>
        </p:nvSpPr>
        <p:spPr bwMode="auto">
          <a:xfrm>
            <a:off x="457200" y="487363"/>
            <a:ext cx="762000" cy="427037"/>
          </a:xfrm>
          <a:custGeom>
            <a:avLst/>
            <a:gdLst>
              <a:gd name="G0" fmla="+- 197 0 0"/>
              <a:gd name="G1" fmla="+- 116 0 0"/>
            </a:gdLst>
            <a:ahLst/>
            <a:cxnLst>
              <a:cxn ang="0">
                <a:pos x="0" y="50"/>
              </a:cxn>
              <a:cxn ang="0">
                <a:pos x="0" y="37"/>
              </a:cxn>
              <a:cxn ang="0">
                <a:pos x="116" y="37"/>
              </a:cxn>
              <a:cxn ang="0">
                <a:pos x="102" y="19"/>
              </a:cxn>
              <a:cxn ang="0">
                <a:pos x="92" y="0"/>
              </a:cxn>
              <a:cxn ang="0">
                <a:pos x="106" y="0"/>
              </a:cxn>
              <a:cxn ang="0">
                <a:pos x="123" y="24"/>
              </a:cxn>
              <a:cxn ang="0">
                <a:pos x="147" y="50"/>
              </a:cxn>
              <a:cxn ang="0">
                <a:pos x="0" y="50"/>
              </a:cxn>
              <a:cxn ang="0">
                <a:pos x="147" y="65"/>
              </a:cxn>
              <a:cxn ang="0">
                <a:pos x="123" y="91"/>
              </a:cxn>
              <a:cxn ang="0">
                <a:pos x="106" y="116"/>
              </a:cxn>
              <a:cxn ang="0">
                <a:pos x="92" y="116"/>
              </a:cxn>
              <a:cxn ang="0">
                <a:pos x="102" y="96"/>
              </a:cxn>
              <a:cxn ang="0">
                <a:pos x="116" y="78"/>
              </a:cxn>
              <a:cxn ang="0">
                <a:pos x="0" y="78"/>
              </a:cxn>
              <a:cxn ang="0">
                <a:pos x="0" y="65"/>
              </a:cxn>
              <a:cxn ang="0">
                <a:pos x="147" y="65"/>
              </a:cxn>
              <a:cxn ang="0">
                <a:pos x="140" y="0"/>
              </a:cxn>
              <a:cxn ang="0">
                <a:pos x="164" y="29"/>
              </a:cxn>
              <a:cxn ang="0">
                <a:pos x="197" y="58"/>
              </a:cxn>
              <a:cxn ang="0">
                <a:pos x="164" y="86"/>
              </a:cxn>
              <a:cxn ang="0">
                <a:pos x="140" y="116"/>
              </a:cxn>
              <a:cxn ang="0">
                <a:pos x="124" y="116"/>
              </a:cxn>
              <a:cxn ang="0">
                <a:pos x="146" y="85"/>
              </a:cxn>
              <a:cxn ang="0">
                <a:pos x="175" y="58"/>
              </a:cxn>
              <a:cxn ang="0">
                <a:pos x="146" y="31"/>
              </a:cxn>
              <a:cxn ang="0">
                <a:pos x="124" y="0"/>
              </a:cxn>
              <a:cxn ang="0">
                <a:pos x="140" y="0"/>
              </a:cxn>
            </a:cxnLst>
            <a:rect l="0" t="0" r="r" b="b"/>
            <a:pathLst>
              <a:path w="197" h="116">
                <a:moveTo>
                  <a:pt x="0" y="50"/>
                </a:moveTo>
                <a:lnTo>
                  <a:pt x="0" y="37"/>
                </a:lnTo>
                <a:lnTo>
                  <a:pt x="116" y="37"/>
                </a:lnTo>
                <a:cubicBezTo>
                  <a:pt x="112" y="33"/>
                  <a:pt x="107" y="27"/>
                  <a:pt x="102" y="19"/>
                </a:cubicBezTo>
                <a:cubicBezTo>
                  <a:pt x="97" y="12"/>
                  <a:pt x="94" y="5"/>
                  <a:pt x="92" y="0"/>
                </a:cubicBezTo>
                <a:lnTo>
                  <a:pt x="106" y="0"/>
                </a:lnTo>
                <a:cubicBezTo>
                  <a:pt x="110" y="7"/>
                  <a:pt x="116" y="15"/>
                  <a:pt x="123" y="24"/>
                </a:cubicBezTo>
                <a:cubicBezTo>
                  <a:pt x="130" y="34"/>
                  <a:pt x="138" y="42"/>
                  <a:pt x="147" y="50"/>
                </a:cubicBezTo>
                <a:lnTo>
                  <a:pt x="0" y="50"/>
                </a:lnTo>
                <a:close/>
                <a:moveTo>
                  <a:pt x="147" y="65"/>
                </a:moveTo>
                <a:cubicBezTo>
                  <a:pt x="138" y="73"/>
                  <a:pt x="130" y="82"/>
                  <a:pt x="123" y="91"/>
                </a:cubicBezTo>
                <a:cubicBezTo>
                  <a:pt x="116" y="100"/>
                  <a:pt x="110" y="109"/>
                  <a:pt x="106" y="116"/>
                </a:cubicBezTo>
                <a:lnTo>
                  <a:pt x="92" y="116"/>
                </a:lnTo>
                <a:cubicBezTo>
                  <a:pt x="94" y="110"/>
                  <a:pt x="97" y="103"/>
                  <a:pt x="102" y="96"/>
                </a:cubicBezTo>
                <a:cubicBezTo>
                  <a:pt x="107" y="88"/>
                  <a:pt x="112" y="83"/>
                  <a:pt x="116" y="78"/>
                </a:cubicBezTo>
                <a:lnTo>
                  <a:pt x="0" y="78"/>
                </a:lnTo>
                <a:lnTo>
                  <a:pt x="0" y="65"/>
                </a:lnTo>
                <a:lnTo>
                  <a:pt x="147" y="65"/>
                </a:lnTo>
                <a:close/>
                <a:moveTo>
                  <a:pt x="140" y="0"/>
                </a:moveTo>
                <a:cubicBezTo>
                  <a:pt x="146" y="9"/>
                  <a:pt x="153" y="18"/>
                  <a:pt x="164" y="29"/>
                </a:cubicBezTo>
                <a:cubicBezTo>
                  <a:pt x="174" y="40"/>
                  <a:pt x="185" y="49"/>
                  <a:pt x="197" y="58"/>
                </a:cubicBezTo>
                <a:cubicBezTo>
                  <a:pt x="185" y="66"/>
                  <a:pt x="174" y="76"/>
                  <a:pt x="164" y="86"/>
                </a:cubicBezTo>
                <a:cubicBezTo>
                  <a:pt x="153" y="97"/>
                  <a:pt x="146" y="107"/>
                  <a:pt x="140" y="116"/>
                </a:cubicBezTo>
                <a:lnTo>
                  <a:pt x="124" y="116"/>
                </a:lnTo>
                <a:cubicBezTo>
                  <a:pt x="130" y="106"/>
                  <a:pt x="137" y="95"/>
                  <a:pt x="146" y="85"/>
                </a:cubicBezTo>
                <a:cubicBezTo>
                  <a:pt x="155" y="74"/>
                  <a:pt x="165" y="65"/>
                  <a:pt x="175" y="58"/>
                </a:cubicBezTo>
                <a:cubicBezTo>
                  <a:pt x="165" y="50"/>
                  <a:pt x="155" y="41"/>
                  <a:pt x="146" y="31"/>
                </a:cubicBezTo>
                <a:cubicBezTo>
                  <a:pt x="137" y="20"/>
                  <a:pt x="130" y="10"/>
                  <a:pt x="124" y="0"/>
                </a:cubicBezTo>
                <a:lnTo>
                  <a:pt x="140" y="0"/>
                </a:lnTo>
                <a:close/>
              </a:path>
            </a:pathLst>
          </a:custGeom>
          <a:solidFill>
            <a:srgbClr val="A9C9E1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pic>
        <p:nvPicPr>
          <p:cNvPr id="5125" name="Picture 4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158750"/>
            <a:ext cx="609600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5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9875" cy="686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reeform 6"/>
          <p:cNvSpPr>
            <a:spLocks noChangeArrowheads="1"/>
          </p:cNvSpPr>
          <p:nvPr/>
        </p:nvSpPr>
        <p:spPr bwMode="auto">
          <a:xfrm>
            <a:off x="6781800" y="5715000"/>
            <a:ext cx="762000" cy="427038"/>
          </a:xfrm>
          <a:custGeom>
            <a:avLst/>
            <a:gdLst>
              <a:gd name="G0" fmla="+- 197 0 0"/>
              <a:gd name="G1" fmla="+- 116 0 0"/>
            </a:gdLst>
            <a:ahLst/>
            <a:cxnLst>
              <a:cxn ang="0">
                <a:pos x="0" y="50"/>
              </a:cxn>
              <a:cxn ang="0">
                <a:pos x="0" y="37"/>
              </a:cxn>
              <a:cxn ang="0">
                <a:pos x="116" y="37"/>
              </a:cxn>
              <a:cxn ang="0">
                <a:pos x="102" y="19"/>
              </a:cxn>
              <a:cxn ang="0">
                <a:pos x="92" y="0"/>
              </a:cxn>
              <a:cxn ang="0">
                <a:pos x="106" y="0"/>
              </a:cxn>
              <a:cxn ang="0">
                <a:pos x="123" y="24"/>
              </a:cxn>
              <a:cxn ang="0">
                <a:pos x="147" y="50"/>
              </a:cxn>
              <a:cxn ang="0">
                <a:pos x="0" y="50"/>
              </a:cxn>
              <a:cxn ang="0">
                <a:pos x="147" y="65"/>
              </a:cxn>
              <a:cxn ang="0">
                <a:pos x="123" y="91"/>
              </a:cxn>
              <a:cxn ang="0">
                <a:pos x="106" y="116"/>
              </a:cxn>
              <a:cxn ang="0">
                <a:pos x="92" y="116"/>
              </a:cxn>
              <a:cxn ang="0">
                <a:pos x="102" y="96"/>
              </a:cxn>
              <a:cxn ang="0">
                <a:pos x="116" y="78"/>
              </a:cxn>
              <a:cxn ang="0">
                <a:pos x="0" y="78"/>
              </a:cxn>
              <a:cxn ang="0">
                <a:pos x="0" y="65"/>
              </a:cxn>
              <a:cxn ang="0">
                <a:pos x="147" y="65"/>
              </a:cxn>
              <a:cxn ang="0">
                <a:pos x="140" y="0"/>
              </a:cxn>
              <a:cxn ang="0">
                <a:pos x="164" y="29"/>
              </a:cxn>
              <a:cxn ang="0">
                <a:pos x="197" y="58"/>
              </a:cxn>
              <a:cxn ang="0">
                <a:pos x="164" y="86"/>
              </a:cxn>
              <a:cxn ang="0">
                <a:pos x="140" y="116"/>
              </a:cxn>
              <a:cxn ang="0">
                <a:pos x="124" y="116"/>
              </a:cxn>
              <a:cxn ang="0">
                <a:pos x="146" y="85"/>
              </a:cxn>
              <a:cxn ang="0">
                <a:pos x="175" y="58"/>
              </a:cxn>
              <a:cxn ang="0">
                <a:pos x="146" y="31"/>
              </a:cxn>
              <a:cxn ang="0">
                <a:pos x="124" y="0"/>
              </a:cxn>
              <a:cxn ang="0">
                <a:pos x="140" y="0"/>
              </a:cxn>
            </a:cxnLst>
            <a:rect l="0" t="0" r="r" b="b"/>
            <a:pathLst>
              <a:path w="197" h="116">
                <a:moveTo>
                  <a:pt x="0" y="50"/>
                </a:moveTo>
                <a:lnTo>
                  <a:pt x="0" y="37"/>
                </a:lnTo>
                <a:lnTo>
                  <a:pt x="116" y="37"/>
                </a:lnTo>
                <a:cubicBezTo>
                  <a:pt x="112" y="33"/>
                  <a:pt x="107" y="27"/>
                  <a:pt x="102" y="19"/>
                </a:cubicBezTo>
                <a:cubicBezTo>
                  <a:pt x="97" y="12"/>
                  <a:pt x="94" y="5"/>
                  <a:pt x="92" y="0"/>
                </a:cubicBezTo>
                <a:lnTo>
                  <a:pt x="106" y="0"/>
                </a:lnTo>
                <a:cubicBezTo>
                  <a:pt x="110" y="7"/>
                  <a:pt x="116" y="15"/>
                  <a:pt x="123" y="24"/>
                </a:cubicBezTo>
                <a:cubicBezTo>
                  <a:pt x="130" y="34"/>
                  <a:pt x="138" y="42"/>
                  <a:pt x="147" y="50"/>
                </a:cubicBezTo>
                <a:lnTo>
                  <a:pt x="0" y="50"/>
                </a:lnTo>
                <a:close/>
                <a:moveTo>
                  <a:pt x="147" y="65"/>
                </a:moveTo>
                <a:cubicBezTo>
                  <a:pt x="138" y="73"/>
                  <a:pt x="130" y="82"/>
                  <a:pt x="123" y="91"/>
                </a:cubicBezTo>
                <a:cubicBezTo>
                  <a:pt x="116" y="100"/>
                  <a:pt x="110" y="109"/>
                  <a:pt x="106" y="116"/>
                </a:cubicBezTo>
                <a:lnTo>
                  <a:pt x="92" y="116"/>
                </a:lnTo>
                <a:cubicBezTo>
                  <a:pt x="94" y="110"/>
                  <a:pt x="97" y="103"/>
                  <a:pt x="102" y="96"/>
                </a:cubicBezTo>
                <a:cubicBezTo>
                  <a:pt x="107" y="88"/>
                  <a:pt x="112" y="83"/>
                  <a:pt x="116" y="78"/>
                </a:cubicBezTo>
                <a:lnTo>
                  <a:pt x="0" y="78"/>
                </a:lnTo>
                <a:lnTo>
                  <a:pt x="0" y="65"/>
                </a:lnTo>
                <a:lnTo>
                  <a:pt x="147" y="65"/>
                </a:lnTo>
                <a:close/>
                <a:moveTo>
                  <a:pt x="140" y="0"/>
                </a:moveTo>
                <a:cubicBezTo>
                  <a:pt x="146" y="9"/>
                  <a:pt x="153" y="18"/>
                  <a:pt x="164" y="29"/>
                </a:cubicBezTo>
                <a:cubicBezTo>
                  <a:pt x="174" y="40"/>
                  <a:pt x="185" y="49"/>
                  <a:pt x="197" y="58"/>
                </a:cubicBezTo>
                <a:cubicBezTo>
                  <a:pt x="185" y="66"/>
                  <a:pt x="174" y="76"/>
                  <a:pt x="164" y="86"/>
                </a:cubicBezTo>
                <a:cubicBezTo>
                  <a:pt x="153" y="97"/>
                  <a:pt x="146" y="107"/>
                  <a:pt x="140" y="116"/>
                </a:cubicBezTo>
                <a:lnTo>
                  <a:pt x="124" y="116"/>
                </a:lnTo>
                <a:cubicBezTo>
                  <a:pt x="130" y="106"/>
                  <a:pt x="137" y="95"/>
                  <a:pt x="146" y="85"/>
                </a:cubicBezTo>
                <a:cubicBezTo>
                  <a:pt x="155" y="74"/>
                  <a:pt x="165" y="65"/>
                  <a:pt x="175" y="58"/>
                </a:cubicBezTo>
                <a:cubicBezTo>
                  <a:pt x="165" y="50"/>
                  <a:pt x="155" y="41"/>
                  <a:pt x="146" y="31"/>
                </a:cubicBezTo>
                <a:cubicBezTo>
                  <a:pt x="137" y="20"/>
                  <a:pt x="130" y="10"/>
                  <a:pt x="124" y="0"/>
                </a:cubicBezTo>
                <a:lnTo>
                  <a:pt x="140" y="0"/>
                </a:lnTo>
                <a:close/>
              </a:path>
            </a:pathLst>
          </a:custGeom>
          <a:solidFill>
            <a:srgbClr val="8AB5D6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031" name="Freeform 7"/>
          <p:cNvSpPr>
            <a:spLocks noChangeArrowheads="1"/>
          </p:cNvSpPr>
          <p:nvPr/>
        </p:nvSpPr>
        <p:spPr bwMode="auto">
          <a:xfrm>
            <a:off x="7924800" y="4810125"/>
            <a:ext cx="609600" cy="341313"/>
          </a:xfrm>
          <a:custGeom>
            <a:avLst/>
            <a:gdLst>
              <a:gd name="G0" fmla="+- 197 0 0"/>
              <a:gd name="G1" fmla="+- 116 0 0"/>
            </a:gdLst>
            <a:ahLst/>
            <a:cxnLst>
              <a:cxn ang="0">
                <a:pos x="0" y="50"/>
              </a:cxn>
              <a:cxn ang="0">
                <a:pos x="0" y="37"/>
              </a:cxn>
              <a:cxn ang="0">
                <a:pos x="116" y="37"/>
              </a:cxn>
              <a:cxn ang="0">
                <a:pos x="102" y="19"/>
              </a:cxn>
              <a:cxn ang="0">
                <a:pos x="92" y="0"/>
              </a:cxn>
              <a:cxn ang="0">
                <a:pos x="106" y="0"/>
              </a:cxn>
              <a:cxn ang="0">
                <a:pos x="123" y="24"/>
              </a:cxn>
              <a:cxn ang="0">
                <a:pos x="147" y="50"/>
              </a:cxn>
              <a:cxn ang="0">
                <a:pos x="0" y="50"/>
              </a:cxn>
              <a:cxn ang="0">
                <a:pos x="147" y="65"/>
              </a:cxn>
              <a:cxn ang="0">
                <a:pos x="123" y="91"/>
              </a:cxn>
              <a:cxn ang="0">
                <a:pos x="106" y="116"/>
              </a:cxn>
              <a:cxn ang="0">
                <a:pos x="92" y="116"/>
              </a:cxn>
              <a:cxn ang="0">
                <a:pos x="102" y="96"/>
              </a:cxn>
              <a:cxn ang="0">
                <a:pos x="116" y="78"/>
              </a:cxn>
              <a:cxn ang="0">
                <a:pos x="0" y="78"/>
              </a:cxn>
              <a:cxn ang="0">
                <a:pos x="0" y="65"/>
              </a:cxn>
              <a:cxn ang="0">
                <a:pos x="147" y="65"/>
              </a:cxn>
              <a:cxn ang="0">
                <a:pos x="140" y="0"/>
              </a:cxn>
              <a:cxn ang="0">
                <a:pos x="164" y="29"/>
              </a:cxn>
              <a:cxn ang="0">
                <a:pos x="197" y="58"/>
              </a:cxn>
              <a:cxn ang="0">
                <a:pos x="164" y="86"/>
              </a:cxn>
              <a:cxn ang="0">
                <a:pos x="140" y="116"/>
              </a:cxn>
              <a:cxn ang="0">
                <a:pos x="124" y="116"/>
              </a:cxn>
              <a:cxn ang="0">
                <a:pos x="146" y="85"/>
              </a:cxn>
              <a:cxn ang="0">
                <a:pos x="175" y="58"/>
              </a:cxn>
              <a:cxn ang="0">
                <a:pos x="146" y="31"/>
              </a:cxn>
              <a:cxn ang="0">
                <a:pos x="124" y="0"/>
              </a:cxn>
              <a:cxn ang="0">
                <a:pos x="140" y="0"/>
              </a:cxn>
            </a:cxnLst>
            <a:rect l="0" t="0" r="r" b="b"/>
            <a:pathLst>
              <a:path w="197" h="116">
                <a:moveTo>
                  <a:pt x="0" y="50"/>
                </a:moveTo>
                <a:lnTo>
                  <a:pt x="0" y="37"/>
                </a:lnTo>
                <a:lnTo>
                  <a:pt x="116" y="37"/>
                </a:lnTo>
                <a:cubicBezTo>
                  <a:pt x="112" y="33"/>
                  <a:pt x="107" y="27"/>
                  <a:pt x="102" y="19"/>
                </a:cubicBezTo>
                <a:cubicBezTo>
                  <a:pt x="97" y="12"/>
                  <a:pt x="94" y="5"/>
                  <a:pt x="92" y="0"/>
                </a:cubicBezTo>
                <a:lnTo>
                  <a:pt x="106" y="0"/>
                </a:lnTo>
                <a:cubicBezTo>
                  <a:pt x="110" y="7"/>
                  <a:pt x="116" y="15"/>
                  <a:pt x="123" y="24"/>
                </a:cubicBezTo>
                <a:cubicBezTo>
                  <a:pt x="130" y="34"/>
                  <a:pt x="138" y="42"/>
                  <a:pt x="147" y="50"/>
                </a:cubicBezTo>
                <a:lnTo>
                  <a:pt x="0" y="50"/>
                </a:lnTo>
                <a:close/>
                <a:moveTo>
                  <a:pt x="147" y="65"/>
                </a:moveTo>
                <a:cubicBezTo>
                  <a:pt x="138" y="73"/>
                  <a:pt x="130" y="82"/>
                  <a:pt x="123" y="91"/>
                </a:cubicBezTo>
                <a:cubicBezTo>
                  <a:pt x="116" y="100"/>
                  <a:pt x="110" y="109"/>
                  <a:pt x="106" y="116"/>
                </a:cubicBezTo>
                <a:lnTo>
                  <a:pt x="92" y="116"/>
                </a:lnTo>
                <a:cubicBezTo>
                  <a:pt x="94" y="110"/>
                  <a:pt x="97" y="103"/>
                  <a:pt x="102" y="96"/>
                </a:cubicBezTo>
                <a:cubicBezTo>
                  <a:pt x="107" y="88"/>
                  <a:pt x="112" y="83"/>
                  <a:pt x="116" y="78"/>
                </a:cubicBezTo>
                <a:lnTo>
                  <a:pt x="0" y="78"/>
                </a:lnTo>
                <a:lnTo>
                  <a:pt x="0" y="65"/>
                </a:lnTo>
                <a:lnTo>
                  <a:pt x="147" y="65"/>
                </a:lnTo>
                <a:close/>
                <a:moveTo>
                  <a:pt x="140" y="0"/>
                </a:moveTo>
                <a:cubicBezTo>
                  <a:pt x="146" y="9"/>
                  <a:pt x="153" y="18"/>
                  <a:pt x="164" y="29"/>
                </a:cubicBezTo>
                <a:cubicBezTo>
                  <a:pt x="174" y="40"/>
                  <a:pt x="185" y="49"/>
                  <a:pt x="197" y="58"/>
                </a:cubicBezTo>
                <a:cubicBezTo>
                  <a:pt x="185" y="66"/>
                  <a:pt x="174" y="76"/>
                  <a:pt x="164" y="86"/>
                </a:cubicBezTo>
                <a:cubicBezTo>
                  <a:pt x="153" y="97"/>
                  <a:pt x="146" y="107"/>
                  <a:pt x="140" y="116"/>
                </a:cubicBezTo>
                <a:lnTo>
                  <a:pt x="124" y="116"/>
                </a:lnTo>
                <a:cubicBezTo>
                  <a:pt x="130" y="106"/>
                  <a:pt x="137" y="95"/>
                  <a:pt x="146" y="85"/>
                </a:cubicBezTo>
                <a:cubicBezTo>
                  <a:pt x="155" y="74"/>
                  <a:pt x="165" y="65"/>
                  <a:pt x="175" y="58"/>
                </a:cubicBezTo>
                <a:cubicBezTo>
                  <a:pt x="165" y="50"/>
                  <a:pt x="155" y="41"/>
                  <a:pt x="146" y="31"/>
                </a:cubicBezTo>
                <a:cubicBezTo>
                  <a:pt x="137" y="20"/>
                  <a:pt x="130" y="10"/>
                  <a:pt x="124" y="0"/>
                </a:cubicBezTo>
                <a:lnTo>
                  <a:pt x="140" y="0"/>
                </a:lnTo>
                <a:close/>
              </a:path>
            </a:pathLst>
          </a:custGeom>
          <a:solidFill>
            <a:srgbClr val="8AB5D6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pic>
        <p:nvPicPr>
          <p:cNvPr id="5129" name="Picture 8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1905000"/>
            <a:ext cx="762000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30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0" y="2514600"/>
            <a:ext cx="9142413" cy="1065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 smtClean="0"/>
              <a:t>Для правки текста заголовка щелкните мышьюОбразец заголовка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/>
          </p:nvPr>
        </p:nvSpPr>
        <p:spPr bwMode="auto">
          <a:xfrm>
            <a:off x="685800" y="6248400"/>
            <a:ext cx="1903413" cy="455613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ru-RU"/>
              <a:t>1.6.12</a:t>
            </a:r>
          </a:p>
        </p:txBody>
      </p:sp>
      <p:sp>
        <p:nvSpPr>
          <p:cNvPr id="1035" name="Text Box 11"/>
          <p:cNvSpPr txBox="1"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1903413" cy="455613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2056203C-77A1-4FDF-8864-12E7B4D427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134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4963"/>
            <a:ext cx="8228013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14112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 smtClean="0"/>
              <a:t>Для правки структуры щелкните мышью</a:t>
            </a:r>
          </a:p>
          <a:p>
            <a:pPr lvl="1"/>
            <a:r>
              <a:rPr lang="en-GB" altLang="ru-RU" smtClean="0"/>
              <a:t>Второй уровень структуры</a:t>
            </a:r>
          </a:p>
          <a:p>
            <a:pPr lvl="2"/>
            <a:r>
              <a:rPr lang="en-GB" altLang="ru-RU" smtClean="0"/>
              <a:t>Третий уровень структуры</a:t>
            </a:r>
          </a:p>
          <a:p>
            <a:pPr lvl="3"/>
            <a:r>
              <a:rPr lang="en-GB" altLang="ru-RU" smtClean="0"/>
              <a:t>Четвёртый уровень структуры</a:t>
            </a:r>
          </a:p>
          <a:p>
            <a:pPr lvl="4"/>
            <a:r>
              <a:rPr lang="en-GB" altLang="ru-RU" smtClean="0"/>
              <a:t>Пятый уровень структуры</a:t>
            </a:r>
          </a:p>
          <a:p>
            <a:pPr lvl="4"/>
            <a:r>
              <a:rPr lang="en-GB" altLang="ru-RU" smtClean="0"/>
              <a:t>Шестой уровень структуры</a:t>
            </a:r>
          </a:p>
          <a:p>
            <a:pPr lvl="4"/>
            <a:r>
              <a:rPr lang="en-GB" altLang="ru-RU" smtClean="0"/>
              <a:t>Седьмой уровень структуры</a:t>
            </a:r>
          </a:p>
          <a:p>
            <a:pPr lvl="4"/>
            <a:r>
              <a:rPr lang="en-GB" altLang="ru-RU" smtClean="0"/>
              <a:t>Восьмой уровень структуры</a:t>
            </a:r>
          </a:p>
          <a:p>
            <a:pPr lvl="4"/>
            <a:r>
              <a:rPr lang="en-GB" altLang="ru-RU" smtClean="0"/>
              <a:t>Девятый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hf sldNum="0" hdr="0" ftr="0"/>
  <p:txStyles>
    <p:titleStyle>
      <a:lvl1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-머리굴림M" charset="0"/>
          <a:cs typeface="-머리굴림M" charset="0"/>
        </a:defRPr>
      </a:lvl2pPr>
      <a:lvl3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-머리굴림M" charset="0"/>
          <a:cs typeface="-머리굴림M" charset="0"/>
        </a:defRPr>
      </a:lvl3pPr>
      <a:lvl4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-머리굴림M" charset="0"/>
          <a:cs typeface="-머리굴림M" charset="0"/>
        </a:defRPr>
      </a:lvl4pPr>
      <a:lvl5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-머리굴림M" charset="0"/>
          <a:cs typeface="-머리굴림M" charset="0"/>
        </a:defRPr>
      </a:lvl5pPr>
      <a:lvl6pPr marL="25146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-머리굴림M" charset="0"/>
          <a:cs typeface="-머리굴림M" charset="0"/>
        </a:defRPr>
      </a:lvl6pPr>
      <a:lvl7pPr marL="29718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-머리굴림M" charset="0"/>
          <a:cs typeface="-머리굴림M" charset="0"/>
        </a:defRPr>
      </a:lvl7pPr>
      <a:lvl8pPr marL="34290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-머리굴림M" charset="0"/>
          <a:cs typeface="-머리굴림M" charset="0"/>
        </a:defRPr>
      </a:lvl8pPr>
      <a:lvl9pPr marL="38862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-머리굴림M" charset="0"/>
          <a:cs typeface="-머리굴림M" charset="0"/>
        </a:defRPr>
      </a:lvl9pPr>
    </p:titleStyle>
    <p:bodyStyle>
      <a:lvl1pPr marL="342900" indent="-342900" algn="l" defTabSz="449263" rtl="0" eaLnBrk="0" fontAlgn="base" hangingPunct="0">
        <a:lnSpc>
          <a:spcPct val="96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3B6187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96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3B6187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6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200">
          <a:solidFill>
            <a:srgbClr val="3B6187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6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3B6187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6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3B6187"/>
          </a:solidFill>
          <a:latin typeface="+mn-lt"/>
          <a:ea typeface="+mn-ea"/>
          <a:cs typeface="+mn-cs"/>
        </a:defRPr>
      </a:lvl5pPr>
      <a:lvl6pPr marL="2514600" indent="-228600" algn="l" defTabSz="449263" rtl="0" fontAlgn="base" hangingPunct="0">
        <a:lnSpc>
          <a:spcPct val="96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3B6187"/>
          </a:solidFill>
          <a:latin typeface="+mn-lt"/>
          <a:ea typeface="+mn-ea"/>
          <a:cs typeface="+mn-cs"/>
        </a:defRPr>
      </a:lvl6pPr>
      <a:lvl7pPr marL="2971800" indent="-228600" algn="l" defTabSz="449263" rtl="0" fontAlgn="base" hangingPunct="0">
        <a:lnSpc>
          <a:spcPct val="96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3B6187"/>
          </a:solidFill>
          <a:latin typeface="+mn-lt"/>
          <a:ea typeface="+mn-ea"/>
          <a:cs typeface="+mn-cs"/>
        </a:defRPr>
      </a:lvl7pPr>
      <a:lvl8pPr marL="3429000" indent="-228600" algn="l" defTabSz="449263" rtl="0" fontAlgn="base" hangingPunct="0">
        <a:lnSpc>
          <a:spcPct val="96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3B6187"/>
          </a:solidFill>
          <a:latin typeface="+mn-lt"/>
          <a:ea typeface="+mn-ea"/>
          <a:cs typeface="+mn-cs"/>
        </a:defRPr>
      </a:lvl8pPr>
      <a:lvl9pPr marL="3886200" indent="-228600" algn="l" defTabSz="449263" rtl="0" fontAlgn="base" hangingPunct="0">
        <a:lnSpc>
          <a:spcPct val="96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3B6187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1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9875" cy="686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reeform 2"/>
          <p:cNvSpPr>
            <a:spLocks noChangeArrowheads="1"/>
          </p:cNvSpPr>
          <p:nvPr/>
        </p:nvSpPr>
        <p:spPr bwMode="auto">
          <a:xfrm>
            <a:off x="1219200" y="457200"/>
            <a:ext cx="381000" cy="341313"/>
          </a:xfrm>
          <a:custGeom>
            <a:avLst/>
            <a:gdLst>
              <a:gd name="G0" fmla="+- 197 0 0"/>
              <a:gd name="G1" fmla="+- 116 0 0"/>
            </a:gdLst>
            <a:ahLst/>
            <a:cxnLst>
              <a:cxn ang="0">
                <a:pos x="0" y="50"/>
              </a:cxn>
              <a:cxn ang="0">
                <a:pos x="0" y="37"/>
              </a:cxn>
              <a:cxn ang="0">
                <a:pos x="116" y="37"/>
              </a:cxn>
              <a:cxn ang="0">
                <a:pos x="102" y="19"/>
              </a:cxn>
              <a:cxn ang="0">
                <a:pos x="92" y="0"/>
              </a:cxn>
              <a:cxn ang="0">
                <a:pos x="106" y="0"/>
              </a:cxn>
              <a:cxn ang="0">
                <a:pos x="123" y="24"/>
              </a:cxn>
              <a:cxn ang="0">
                <a:pos x="147" y="50"/>
              </a:cxn>
              <a:cxn ang="0">
                <a:pos x="0" y="50"/>
              </a:cxn>
              <a:cxn ang="0">
                <a:pos x="147" y="65"/>
              </a:cxn>
              <a:cxn ang="0">
                <a:pos x="123" y="91"/>
              </a:cxn>
              <a:cxn ang="0">
                <a:pos x="106" y="116"/>
              </a:cxn>
              <a:cxn ang="0">
                <a:pos x="92" y="116"/>
              </a:cxn>
              <a:cxn ang="0">
                <a:pos x="102" y="96"/>
              </a:cxn>
              <a:cxn ang="0">
                <a:pos x="116" y="78"/>
              </a:cxn>
              <a:cxn ang="0">
                <a:pos x="0" y="78"/>
              </a:cxn>
              <a:cxn ang="0">
                <a:pos x="0" y="65"/>
              </a:cxn>
              <a:cxn ang="0">
                <a:pos x="147" y="65"/>
              </a:cxn>
              <a:cxn ang="0">
                <a:pos x="140" y="0"/>
              </a:cxn>
              <a:cxn ang="0">
                <a:pos x="164" y="29"/>
              </a:cxn>
              <a:cxn ang="0">
                <a:pos x="197" y="58"/>
              </a:cxn>
              <a:cxn ang="0">
                <a:pos x="164" y="86"/>
              </a:cxn>
              <a:cxn ang="0">
                <a:pos x="140" y="116"/>
              </a:cxn>
              <a:cxn ang="0">
                <a:pos x="124" y="116"/>
              </a:cxn>
              <a:cxn ang="0">
                <a:pos x="146" y="85"/>
              </a:cxn>
              <a:cxn ang="0">
                <a:pos x="175" y="58"/>
              </a:cxn>
              <a:cxn ang="0">
                <a:pos x="146" y="31"/>
              </a:cxn>
              <a:cxn ang="0">
                <a:pos x="124" y="0"/>
              </a:cxn>
              <a:cxn ang="0">
                <a:pos x="140" y="0"/>
              </a:cxn>
            </a:cxnLst>
            <a:rect l="0" t="0" r="r" b="b"/>
            <a:pathLst>
              <a:path w="197" h="116">
                <a:moveTo>
                  <a:pt x="0" y="50"/>
                </a:moveTo>
                <a:lnTo>
                  <a:pt x="0" y="37"/>
                </a:lnTo>
                <a:lnTo>
                  <a:pt x="116" y="37"/>
                </a:lnTo>
                <a:cubicBezTo>
                  <a:pt x="112" y="33"/>
                  <a:pt x="107" y="27"/>
                  <a:pt x="102" y="19"/>
                </a:cubicBezTo>
                <a:cubicBezTo>
                  <a:pt x="97" y="12"/>
                  <a:pt x="94" y="5"/>
                  <a:pt x="92" y="0"/>
                </a:cubicBezTo>
                <a:lnTo>
                  <a:pt x="106" y="0"/>
                </a:lnTo>
                <a:cubicBezTo>
                  <a:pt x="110" y="7"/>
                  <a:pt x="116" y="15"/>
                  <a:pt x="123" y="24"/>
                </a:cubicBezTo>
                <a:cubicBezTo>
                  <a:pt x="130" y="34"/>
                  <a:pt x="138" y="42"/>
                  <a:pt x="147" y="50"/>
                </a:cubicBezTo>
                <a:lnTo>
                  <a:pt x="0" y="50"/>
                </a:lnTo>
                <a:close/>
                <a:moveTo>
                  <a:pt x="147" y="65"/>
                </a:moveTo>
                <a:cubicBezTo>
                  <a:pt x="138" y="73"/>
                  <a:pt x="130" y="82"/>
                  <a:pt x="123" y="91"/>
                </a:cubicBezTo>
                <a:cubicBezTo>
                  <a:pt x="116" y="100"/>
                  <a:pt x="110" y="109"/>
                  <a:pt x="106" y="116"/>
                </a:cubicBezTo>
                <a:lnTo>
                  <a:pt x="92" y="116"/>
                </a:lnTo>
                <a:cubicBezTo>
                  <a:pt x="94" y="110"/>
                  <a:pt x="97" y="103"/>
                  <a:pt x="102" y="96"/>
                </a:cubicBezTo>
                <a:cubicBezTo>
                  <a:pt x="107" y="88"/>
                  <a:pt x="112" y="83"/>
                  <a:pt x="116" y="78"/>
                </a:cubicBezTo>
                <a:lnTo>
                  <a:pt x="0" y="78"/>
                </a:lnTo>
                <a:lnTo>
                  <a:pt x="0" y="65"/>
                </a:lnTo>
                <a:lnTo>
                  <a:pt x="147" y="65"/>
                </a:lnTo>
                <a:close/>
                <a:moveTo>
                  <a:pt x="140" y="0"/>
                </a:moveTo>
                <a:cubicBezTo>
                  <a:pt x="146" y="9"/>
                  <a:pt x="153" y="18"/>
                  <a:pt x="164" y="29"/>
                </a:cubicBezTo>
                <a:cubicBezTo>
                  <a:pt x="174" y="40"/>
                  <a:pt x="185" y="49"/>
                  <a:pt x="197" y="58"/>
                </a:cubicBezTo>
                <a:cubicBezTo>
                  <a:pt x="185" y="66"/>
                  <a:pt x="174" y="76"/>
                  <a:pt x="164" y="86"/>
                </a:cubicBezTo>
                <a:cubicBezTo>
                  <a:pt x="153" y="97"/>
                  <a:pt x="146" y="107"/>
                  <a:pt x="140" y="116"/>
                </a:cubicBezTo>
                <a:lnTo>
                  <a:pt x="124" y="116"/>
                </a:lnTo>
                <a:cubicBezTo>
                  <a:pt x="130" y="106"/>
                  <a:pt x="137" y="95"/>
                  <a:pt x="146" y="85"/>
                </a:cubicBezTo>
                <a:cubicBezTo>
                  <a:pt x="155" y="74"/>
                  <a:pt x="165" y="65"/>
                  <a:pt x="175" y="58"/>
                </a:cubicBezTo>
                <a:cubicBezTo>
                  <a:pt x="165" y="50"/>
                  <a:pt x="155" y="41"/>
                  <a:pt x="146" y="31"/>
                </a:cubicBezTo>
                <a:cubicBezTo>
                  <a:pt x="137" y="20"/>
                  <a:pt x="130" y="10"/>
                  <a:pt x="124" y="0"/>
                </a:cubicBezTo>
                <a:lnTo>
                  <a:pt x="140" y="0"/>
                </a:lnTo>
                <a:close/>
              </a:path>
            </a:pathLst>
          </a:custGeom>
          <a:solidFill>
            <a:srgbClr val="8AB5D6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2051" name="Freeform 3"/>
          <p:cNvSpPr>
            <a:spLocks noChangeArrowheads="1"/>
          </p:cNvSpPr>
          <p:nvPr/>
        </p:nvSpPr>
        <p:spPr bwMode="auto">
          <a:xfrm>
            <a:off x="457200" y="487363"/>
            <a:ext cx="762000" cy="427037"/>
          </a:xfrm>
          <a:custGeom>
            <a:avLst/>
            <a:gdLst>
              <a:gd name="G0" fmla="+- 197 0 0"/>
              <a:gd name="G1" fmla="+- 116 0 0"/>
            </a:gdLst>
            <a:ahLst/>
            <a:cxnLst>
              <a:cxn ang="0">
                <a:pos x="0" y="50"/>
              </a:cxn>
              <a:cxn ang="0">
                <a:pos x="0" y="37"/>
              </a:cxn>
              <a:cxn ang="0">
                <a:pos x="116" y="37"/>
              </a:cxn>
              <a:cxn ang="0">
                <a:pos x="102" y="19"/>
              </a:cxn>
              <a:cxn ang="0">
                <a:pos x="92" y="0"/>
              </a:cxn>
              <a:cxn ang="0">
                <a:pos x="106" y="0"/>
              </a:cxn>
              <a:cxn ang="0">
                <a:pos x="123" y="24"/>
              </a:cxn>
              <a:cxn ang="0">
                <a:pos x="147" y="50"/>
              </a:cxn>
              <a:cxn ang="0">
                <a:pos x="0" y="50"/>
              </a:cxn>
              <a:cxn ang="0">
                <a:pos x="147" y="65"/>
              </a:cxn>
              <a:cxn ang="0">
                <a:pos x="123" y="91"/>
              </a:cxn>
              <a:cxn ang="0">
                <a:pos x="106" y="116"/>
              </a:cxn>
              <a:cxn ang="0">
                <a:pos x="92" y="116"/>
              </a:cxn>
              <a:cxn ang="0">
                <a:pos x="102" y="96"/>
              </a:cxn>
              <a:cxn ang="0">
                <a:pos x="116" y="78"/>
              </a:cxn>
              <a:cxn ang="0">
                <a:pos x="0" y="78"/>
              </a:cxn>
              <a:cxn ang="0">
                <a:pos x="0" y="65"/>
              </a:cxn>
              <a:cxn ang="0">
                <a:pos x="147" y="65"/>
              </a:cxn>
              <a:cxn ang="0">
                <a:pos x="140" y="0"/>
              </a:cxn>
              <a:cxn ang="0">
                <a:pos x="164" y="29"/>
              </a:cxn>
              <a:cxn ang="0">
                <a:pos x="197" y="58"/>
              </a:cxn>
              <a:cxn ang="0">
                <a:pos x="164" y="86"/>
              </a:cxn>
              <a:cxn ang="0">
                <a:pos x="140" y="116"/>
              </a:cxn>
              <a:cxn ang="0">
                <a:pos x="124" y="116"/>
              </a:cxn>
              <a:cxn ang="0">
                <a:pos x="146" y="85"/>
              </a:cxn>
              <a:cxn ang="0">
                <a:pos x="175" y="58"/>
              </a:cxn>
              <a:cxn ang="0">
                <a:pos x="146" y="31"/>
              </a:cxn>
              <a:cxn ang="0">
                <a:pos x="124" y="0"/>
              </a:cxn>
              <a:cxn ang="0">
                <a:pos x="140" y="0"/>
              </a:cxn>
            </a:cxnLst>
            <a:rect l="0" t="0" r="r" b="b"/>
            <a:pathLst>
              <a:path w="197" h="116">
                <a:moveTo>
                  <a:pt x="0" y="50"/>
                </a:moveTo>
                <a:lnTo>
                  <a:pt x="0" y="37"/>
                </a:lnTo>
                <a:lnTo>
                  <a:pt x="116" y="37"/>
                </a:lnTo>
                <a:cubicBezTo>
                  <a:pt x="112" y="33"/>
                  <a:pt x="107" y="27"/>
                  <a:pt x="102" y="19"/>
                </a:cubicBezTo>
                <a:cubicBezTo>
                  <a:pt x="97" y="12"/>
                  <a:pt x="94" y="5"/>
                  <a:pt x="92" y="0"/>
                </a:cubicBezTo>
                <a:lnTo>
                  <a:pt x="106" y="0"/>
                </a:lnTo>
                <a:cubicBezTo>
                  <a:pt x="110" y="7"/>
                  <a:pt x="116" y="15"/>
                  <a:pt x="123" y="24"/>
                </a:cubicBezTo>
                <a:cubicBezTo>
                  <a:pt x="130" y="34"/>
                  <a:pt x="138" y="42"/>
                  <a:pt x="147" y="50"/>
                </a:cubicBezTo>
                <a:lnTo>
                  <a:pt x="0" y="50"/>
                </a:lnTo>
                <a:close/>
                <a:moveTo>
                  <a:pt x="147" y="65"/>
                </a:moveTo>
                <a:cubicBezTo>
                  <a:pt x="138" y="73"/>
                  <a:pt x="130" y="82"/>
                  <a:pt x="123" y="91"/>
                </a:cubicBezTo>
                <a:cubicBezTo>
                  <a:pt x="116" y="100"/>
                  <a:pt x="110" y="109"/>
                  <a:pt x="106" y="116"/>
                </a:cubicBezTo>
                <a:lnTo>
                  <a:pt x="92" y="116"/>
                </a:lnTo>
                <a:cubicBezTo>
                  <a:pt x="94" y="110"/>
                  <a:pt x="97" y="103"/>
                  <a:pt x="102" y="96"/>
                </a:cubicBezTo>
                <a:cubicBezTo>
                  <a:pt x="107" y="88"/>
                  <a:pt x="112" y="83"/>
                  <a:pt x="116" y="78"/>
                </a:cubicBezTo>
                <a:lnTo>
                  <a:pt x="0" y="78"/>
                </a:lnTo>
                <a:lnTo>
                  <a:pt x="0" y="65"/>
                </a:lnTo>
                <a:lnTo>
                  <a:pt x="147" y="65"/>
                </a:lnTo>
                <a:close/>
                <a:moveTo>
                  <a:pt x="140" y="0"/>
                </a:moveTo>
                <a:cubicBezTo>
                  <a:pt x="146" y="9"/>
                  <a:pt x="153" y="18"/>
                  <a:pt x="164" y="29"/>
                </a:cubicBezTo>
                <a:cubicBezTo>
                  <a:pt x="174" y="40"/>
                  <a:pt x="185" y="49"/>
                  <a:pt x="197" y="58"/>
                </a:cubicBezTo>
                <a:cubicBezTo>
                  <a:pt x="185" y="66"/>
                  <a:pt x="174" y="76"/>
                  <a:pt x="164" y="86"/>
                </a:cubicBezTo>
                <a:cubicBezTo>
                  <a:pt x="153" y="97"/>
                  <a:pt x="146" y="107"/>
                  <a:pt x="140" y="116"/>
                </a:cubicBezTo>
                <a:lnTo>
                  <a:pt x="124" y="116"/>
                </a:lnTo>
                <a:cubicBezTo>
                  <a:pt x="130" y="106"/>
                  <a:pt x="137" y="95"/>
                  <a:pt x="146" y="85"/>
                </a:cubicBezTo>
                <a:cubicBezTo>
                  <a:pt x="155" y="74"/>
                  <a:pt x="165" y="65"/>
                  <a:pt x="175" y="58"/>
                </a:cubicBezTo>
                <a:cubicBezTo>
                  <a:pt x="165" y="50"/>
                  <a:pt x="155" y="41"/>
                  <a:pt x="146" y="31"/>
                </a:cubicBezTo>
                <a:cubicBezTo>
                  <a:pt x="137" y="20"/>
                  <a:pt x="130" y="10"/>
                  <a:pt x="124" y="0"/>
                </a:cubicBezTo>
                <a:lnTo>
                  <a:pt x="140" y="0"/>
                </a:lnTo>
                <a:close/>
              </a:path>
            </a:pathLst>
          </a:custGeom>
          <a:solidFill>
            <a:srgbClr val="A9C9E1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pic>
        <p:nvPicPr>
          <p:cNvPr id="6149" name="Picture 4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158750"/>
            <a:ext cx="609600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990600"/>
            <a:ext cx="7770813" cy="912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 smtClean="0"/>
              <a:t>Для правки текста заголовка щелкните мышьюОбразец заголовка</a:t>
            </a:r>
          </a:p>
        </p:txBody>
      </p:sp>
      <p:sp>
        <p:nvSpPr>
          <p:cNvPr id="6151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05000"/>
            <a:ext cx="7770813" cy="4037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 smtClean="0"/>
              <a:t>Для правки структуры щелкните мышью</a:t>
            </a:r>
          </a:p>
          <a:p>
            <a:pPr lvl="1"/>
            <a:r>
              <a:rPr lang="en-GB" altLang="ru-RU" smtClean="0"/>
              <a:t>Второй уровень структуры</a:t>
            </a:r>
          </a:p>
          <a:p>
            <a:pPr lvl="2"/>
            <a:r>
              <a:rPr lang="en-GB" altLang="ru-RU" smtClean="0"/>
              <a:t>Третий уровень структуры</a:t>
            </a:r>
          </a:p>
          <a:p>
            <a:pPr lvl="3"/>
            <a:r>
              <a:rPr lang="en-GB" altLang="ru-RU" smtClean="0"/>
              <a:t>Четвёртый уровень структуры</a:t>
            </a:r>
          </a:p>
          <a:p>
            <a:pPr lvl="4"/>
            <a:r>
              <a:rPr lang="en-GB" altLang="ru-RU" smtClean="0"/>
              <a:t>Пятый уровень структуры</a:t>
            </a:r>
          </a:p>
          <a:p>
            <a:pPr lvl="4"/>
            <a:r>
              <a:rPr lang="en-GB" altLang="ru-RU" smtClean="0"/>
              <a:t>Шестой уровень структуры</a:t>
            </a:r>
          </a:p>
          <a:p>
            <a:pPr lvl="4"/>
            <a:r>
              <a:rPr lang="en-GB" altLang="ru-RU" smtClean="0"/>
              <a:t>Седьмой уровень структуры</a:t>
            </a:r>
          </a:p>
          <a:p>
            <a:pPr lvl="4"/>
            <a:r>
              <a:rPr lang="en-GB" altLang="ru-RU" smtClean="0"/>
              <a:t>Восьмой уровень структуры</a:t>
            </a:r>
          </a:p>
          <a:p>
            <a:pPr lvl="0"/>
            <a:r>
              <a:rPr lang="en-GB" altLang="ru-RU" smtClean="0"/>
              <a:t>Девятый уровень структурыОбразец текста</a:t>
            </a:r>
          </a:p>
          <a:p>
            <a:pPr lvl="1"/>
            <a:r>
              <a:rPr lang="en-GB" altLang="ru-RU" smtClean="0"/>
              <a:t>Второй уровень</a:t>
            </a:r>
          </a:p>
          <a:p>
            <a:pPr lvl="2"/>
            <a:r>
              <a:rPr lang="en-GB" altLang="ru-RU" smtClean="0"/>
              <a:t>Третий уровень</a:t>
            </a:r>
          </a:p>
          <a:p>
            <a:pPr lvl="3"/>
            <a:r>
              <a:rPr lang="en-GB" altLang="ru-RU" smtClean="0"/>
              <a:t>Четвертый уровень</a:t>
            </a:r>
          </a:p>
          <a:p>
            <a:pPr lvl="4"/>
            <a:r>
              <a:rPr lang="en-GB" altLang="ru-RU" smtClean="0"/>
              <a:t>Пятый уровень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/>
          </p:nvPr>
        </p:nvSpPr>
        <p:spPr bwMode="auto">
          <a:xfrm>
            <a:off x="685800" y="6248400"/>
            <a:ext cx="1903413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ru-RU"/>
              <a:t>1.6.12</a:t>
            </a: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1903413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F86830CF-5442-4BEF-BC05-2DD06E3D97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ftr="0"/>
  <p:txStyles>
    <p:titleStyle>
      <a:lvl1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-머리굴림M" charset="0"/>
          <a:cs typeface="-머리굴림M" charset="0"/>
        </a:defRPr>
      </a:lvl2pPr>
      <a:lvl3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-머리굴림M" charset="0"/>
          <a:cs typeface="-머리굴림M" charset="0"/>
        </a:defRPr>
      </a:lvl3pPr>
      <a:lvl4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-머리굴림M" charset="0"/>
          <a:cs typeface="-머리굴림M" charset="0"/>
        </a:defRPr>
      </a:lvl4pPr>
      <a:lvl5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-머리굴림M" charset="0"/>
          <a:cs typeface="-머리굴림M" charset="0"/>
        </a:defRPr>
      </a:lvl5pPr>
      <a:lvl6pPr marL="25146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-머리굴림M" charset="0"/>
          <a:cs typeface="-머리굴림M" charset="0"/>
        </a:defRPr>
      </a:lvl6pPr>
      <a:lvl7pPr marL="29718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-머리굴림M" charset="0"/>
          <a:cs typeface="-머리굴림M" charset="0"/>
        </a:defRPr>
      </a:lvl7pPr>
      <a:lvl8pPr marL="34290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-머리굴림M" charset="0"/>
          <a:cs typeface="-머리굴림M" charset="0"/>
        </a:defRPr>
      </a:lvl8pPr>
      <a:lvl9pPr marL="38862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-머리굴림M" charset="0"/>
          <a:cs typeface="-머리굴림M" charset="0"/>
        </a:defRPr>
      </a:lvl9pPr>
    </p:titleStyle>
    <p:bodyStyle>
      <a:lvl1pPr marL="342900" indent="-342900" algn="l" defTabSz="449263" rtl="0" eaLnBrk="0" fontAlgn="base" hangingPunct="0">
        <a:lnSpc>
          <a:spcPct val="96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3B6187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96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3B6187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6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200">
          <a:solidFill>
            <a:srgbClr val="3B6187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6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3B6187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6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3B6187"/>
          </a:solidFill>
          <a:latin typeface="+mn-lt"/>
          <a:ea typeface="+mn-ea"/>
          <a:cs typeface="+mn-cs"/>
        </a:defRPr>
      </a:lvl5pPr>
      <a:lvl6pPr marL="2514600" indent="-228600" algn="l" defTabSz="449263" rtl="0" fontAlgn="base" hangingPunct="0">
        <a:lnSpc>
          <a:spcPct val="96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3B6187"/>
          </a:solidFill>
          <a:latin typeface="+mn-lt"/>
          <a:ea typeface="+mn-ea"/>
          <a:cs typeface="+mn-cs"/>
        </a:defRPr>
      </a:lvl6pPr>
      <a:lvl7pPr marL="2971800" indent="-228600" algn="l" defTabSz="449263" rtl="0" fontAlgn="base" hangingPunct="0">
        <a:lnSpc>
          <a:spcPct val="96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3B6187"/>
          </a:solidFill>
          <a:latin typeface="+mn-lt"/>
          <a:ea typeface="+mn-ea"/>
          <a:cs typeface="+mn-cs"/>
        </a:defRPr>
      </a:lvl7pPr>
      <a:lvl8pPr marL="3429000" indent="-228600" algn="l" defTabSz="449263" rtl="0" fontAlgn="base" hangingPunct="0">
        <a:lnSpc>
          <a:spcPct val="96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3B6187"/>
          </a:solidFill>
          <a:latin typeface="+mn-lt"/>
          <a:ea typeface="+mn-ea"/>
          <a:cs typeface="+mn-cs"/>
        </a:defRPr>
      </a:lvl8pPr>
      <a:lvl9pPr marL="3886200" indent="-228600" algn="l" defTabSz="449263" rtl="0" fontAlgn="base" hangingPunct="0">
        <a:lnSpc>
          <a:spcPct val="96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3B6187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7.png"/><Relationship Id="rId4" Type="http://schemas.openxmlformats.org/officeDocument/2006/relationships/oleObject" Target="../embeddings/oleObject1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8.png"/><Relationship Id="rId4" Type="http://schemas.openxmlformats.org/officeDocument/2006/relationships/oleObject" Target="../embeddings/oleObject2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9.png"/><Relationship Id="rId4" Type="http://schemas.openxmlformats.org/officeDocument/2006/relationships/oleObject" Target="../embeddings/oleObject3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4.vml"/><Relationship Id="rId6" Type="http://schemas.openxmlformats.org/officeDocument/2006/relationships/slide" Target="slide4.xml"/><Relationship Id="rId5" Type="http://schemas.openxmlformats.org/officeDocument/2006/relationships/image" Target="../media/image10.png"/><Relationship Id="rId4" Type="http://schemas.openxmlformats.org/officeDocument/2006/relationships/oleObject" Target="../embeddings/oleObject4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Relationship Id="rId6" Type="http://schemas.openxmlformats.org/officeDocument/2006/relationships/slide" Target="slide7.xml"/><Relationship Id="rId5" Type="http://schemas.openxmlformats.org/officeDocument/2006/relationships/slide" Target="slide9.xml"/><Relationship Id="rId4" Type="http://schemas.openxmlformats.org/officeDocument/2006/relationships/slide" Target="slide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2565400"/>
            <a:ext cx="8280400" cy="1612900"/>
          </a:xfrm>
        </p:spPr>
        <p:txBody>
          <a:bodyPr/>
          <a:lstStyle/>
          <a:p>
            <a:pPr algn="ctr" eaLnBrk="1"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ru-RU" altLang="ru-RU" sz="2400" b="1" dirty="0" smtClean="0">
                <a:solidFill>
                  <a:srgbClr val="3333CC"/>
                </a:solidFill>
                <a:ea typeface="-머리굴림B" charset="0"/>
                <a:cs typeface="-머리굴림B" charset="0"/>
              </a:rPr>
              <a:t>Коррекционная работа как фактор овладения способами самоконтроля </a:t>
            </a:r>
            <a:br>
              <a:rPr lang="ru-RU" altLang="ru-RU" sz="2400" b="1" dirty="0" smtClean="0">
                <a:solidFill>
                  <a:srgbClr val="3333CC"/>
                </a:solidFill>
                <a:ea typeface="-머리굴림B" charset="0"/>
                <a:cs typeface="-머리굴림B" charset="0"/>
              </a:rPr>
            </a:br>
            <a:r>
              <a:rPr lang="ru-RU" altLang="ru-RU" sz="2400" b="1" dirty="0" smtClean="0">
                <a:solidFill>
                  <a:srgbClr val="3333CC"/>
                </a:solidFill>
                <a:ea typeface="-머리굴림B" charset="0"/>
                <a:cs typeface="-머리굴림B" charset="0"/>
              </a:rPr>
              <a:t>на уроках алгебры в 7 классе при построении графика линейного уравнения</a:t>
            </a: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3491880" y="4149080"/>
            <a:ext cx="5040560" cy="1539875"/>
          </a:xfrm>
        </p:spPr>
        <p:txBody>
          <a:bodyPr lIns="90000" tIns="45000" rIns="90000" bIns="45000"/>
          <a:lstStyle/>
          <a:p>
            <a:pPr marL="0" indent="0" eaLnBrk="1" hangingPunct="1">
              <a:lnSpc>
                <a:spcPct val="90000"/>
              </a:lnSpc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ru-RU" altLang="ru-RU" sz="2000" dirty="0" err="1" smtClean="0">
                <a:solidFill>
                  <a:srgbClr val="990000"/>
                </a:solidFill>
                <a:latin typeface="Arial" charset="0"/>
                <a:ea typeface="-머리굴림B" charset="0"/>
                <a:cs typeface="-머리굴림B" charset="0"/>
              </a:rPr>
              <a:t>Кокиева</a:t>
            </a:r>
            <a:r>
              <a:rPr lang="ru-RU" altLang="ru-RU" sz="2000" dirty="0" smtClean="0">
                <a:solidFill>
                  <a:srgbClr val="990000"/>
                </a:solidFill>
                <a:latin typeface="Arial" charset="0"/>
                <a:ea typeface="-머리굴림B" charset="0"/>
                <a:cs typeface="-머리굴림B" charset="0"/>
              </a:rPr>
              <a:t> Лилия </a:t>
            </a:r>
            <a:r>
              <a:rPr lang="ru-RU" altLang="ru-RU" sz="2000" dirty="0" err="1" smtClean="0">
                <a:solidFill>
                  <a:srgbClr val="990000"/>
                </a:solidFill>
                <a:latin typeface="Arial" charset="0"/>
                <a:ea typeface="-머리굴림B" charset="0"/>
                <a:cs typeface="-머리굴림B" charset="0"/>
              </a:rPr>
              <a:t>Диляверовна</a:t>
            </a:r>
            <a:r>
              <a:rPr lang="ru-RU" altLang="ru-RU" sz="2000" dirty="0" smtClean="0">
                <a:solidFill>
                  <a:srgbClr val="990000"/>
                </a:solidFill>
                <a:latin typeface="Arial" charset="0"/>
                <a:ea typeface="-머리굴림B" charset="0"/>
                <a:cs typeface="-머리굴림B" charset="0"/>
              </a:rPr>
              <a:t> </a:t>
            </a:r>
          </a:p>
          <a:p>
            <a:pPr marL="0" indent="0" eaLnBrk="1" hangingPunct="1">
              <a:lnSpc>
                <a:spcPct val="90000"/>
              </a:lnSpc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ru-RU" altLang="ru-RU" sz="2000" dirty="0" smtClean="0">
                <a:solidFill>
                  <a:srgbClr val="990000"/>
                </a:solidFill>
                <a:latin typeface="Arial" charset="0"/>
                <a:ea typeface="-머리굴림B" charset="0"/>
                <a:cs typeface="-머리굴림B" charset="0"/>
              </a:rPr>
              <a:t>учитель математики </a:t>
            </a:r>
          </a:p>
          <a:p>
            <a:pPr marL="0" indent="0" eaLnBrk="1" hangingPunct="1">
              <a:lnSpc>
                <a:spcPct val="90000"/>
              </a:lnSpc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ru-RU" altLang="ru-RU" sz="2000" dirty="0" smtClean="0">
                <a:solidFill>
                  <a:srgbClr val="990000"/>
                </a:solidFill>
                <a:latin typeface="Arial" charset="0"/>
                <a:ea typeface="-머리굴림B" charset="0"/>
                <a:cs typeface="-머리굴림B" charset="0"/>
              </a:rPr>
              <a:t>Муниципальное общеобразовательное учреждение лицей № 8 «Олимпия» Дзержинского района г. Волгограда</a:t>
            </a:r>
          </a:p>
          <a:p>
            <a:pPr marL="0" indent="0" eaLnBrk="1" hangingPunct="1">
              <a:lnSpc>
                <a:spcPct val="90000"/>
              </a:lnSpc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endParaRPr lang="ru-RU" altLang="ru-RU" sz="2000" dirty="0" smtClean="0">
              <a:solidFill>
                <a:srgbClr val="990000"/>
              </a:solidFill>
              <a:latin typeface="Arial" charset="0"/>
              <a:ea typeface="-머리굴림B" charset="0"/>
              <a:cs typeface="-머리굴림B" charset="0"/>
            </a:endParaRPr>
          </a:p>
        </p:txBody>
      </p:sp>
      <p:pic>
        <p:nvPicPr>
          <p:cNvPr id="5" name="Рисунок 4" descr="naukograd 2013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659419"/>
            <a:ext cx="6115050" cy="314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5877270"/>
            <a:ext cx="6264696" cy="536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258888" y="981075"/>
            <a:ext cx="7343775" cy="914400"/>
          </a:xfrm>
        </p:spPr>
        <p:txBody>
          <a:bodyPr/>
          <a:lstStyle/>
          <a:p>
            <a:pPr algn="ctr" eaLnBrk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ru-RU" altLang="ru-RU" sz="3600" smtClean="0">
                <a:solidFill>
                  <a:srgbClr val="010177"/>
                </a:solidFill>
                <a:ea typeface="-머리굴림B" charset="0"/>
                <a:cs typeface="-머리굴림B" charset="0"/>
              </a:rPr>
              <a:t>Построение графика линейного уравнения с двумя переменными</a:t>
            </a:r>
          </a:p>
        </p:txBody>
      </p:sp>
      <p:sp>
        <p:nvSpPr>
          <p:cNvPr id="16387" name="Text Box 2"/>
          <p:cNvSpPr txBox="1">
            <a:spLocks noChangeArrowheads="1"/>
          </p:cNvSpPr>
          <p:nvPr/>
        </p:nvSpPr>
        <p:spPr bwMode="auto">
          <a:xfrm>
            <a:off x="685800" y="2492375"/>
            <a:ext cx="7772400" cy="345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90000" bIns="45000"/>
          <a:lstStyle>
            <a:lvl1pPr marL="342900" indent="-341313"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eaLnBrk="1">
              <a:lnSpc>
                <a:spcPct val="100000"/>
              </a:lnSpc>
              <a:spcBef>
                <a:spcPts val="563"/>
              </a:spcBef>
              <a:buSzPct val="45000"/>
              <a:buFont typeface="Wingdings 2" charset="2"/>
              <a:buChar char=""/>
            </a:pPr>
            <a:r>
              <a:rPr lang="ru-RU" altLang="ru-RU" sz="2800">
                <a:solidFill>
                  <a:srgbClr val="3B6187"/>
                </a:solidFill>
                <a:latin typeface="-머리굴림M" charset="0"/>
              </a:rPr>
              <a:t>№ 1 – операция «Найди точки»</a:t>
            </a:r>
          </a:p>
          <a:p>
            <a:pPr eaLnBrk="1">
              <a:lnSpc>
                <a:spcPct val="100000"/>
              </a:lnSpc>
              <a:spcBef>
                <a:spcPts val="563"/>
              </a:spcBef>
              <a:buClrTx/>
              <a:buSzTx/>
              <a:buFontTx/>
              <a:buNone/>
            </a:pPr>
            <a:endParaRPr lang="ru-RU" altLang="ru-RU" sz="2800">
              <a:solidFill>
                <a:srgbClr val="3B6187"/>
              </a:solidFill>
              <a:latin typeface="-머리굴림M" charset="0"/>
            </a:endParaRPr>
          </a:p>
          <a:p>
            <a:pPr eaLnBrk="1">
              <a:lnSpc>
                <a:spcPct val="100000"/>
              </a:lnSpc>
              <a:spcBef>
                <a:spcPts val="563"/>
              </a:spcBef>
              <a:buSzPct val="45000"/>
              <a:buFont typeface="Wingdings 2" charset="2"/>
              <a:buChar char=""/>
            </a:pPr>
            <a:r>
              <a:rPr lang="ru-RU" altLang="ru-RU" sz="2800">
                <a:solidFill>
                  <a:srgbClr val="3B6187"/>
                </a:solidFill>
                <a:latin typeface="-머리굴림M" charset="0"/>
              </a:rPr>
              <a:t>№ 2 – операция «Построй точки»</a:t>
            </a:r>
          </a:p>
          <a:p>
            <a:pPr eaLnBrk="1">
              <a:lnSpc>
                <a:spcPct val="100000"/>
              </a:lnSpc>
              <a:spcBef>
                <a:spcPts val="563"/>
              </a:spcBef>
              <a:buClrTx/>
              <a:buSzTx/>
              <a:buFontTx/>
              <a:buNone/>
            </a:pPr>
            <a:endParaRPr lang="ru-RU" altLang="ru-RU" sz="2800">
              <a:solidFill>
                <a:srgbClr val="3B6187"/>
              </a:solidFill>
              <a:latin typeface="-머리굴림M" charset="0"/>
            </a:endParaRPr>
          </a:p>
          <a:p>
            <a:pPr eaLnBrk="1">
              <a:lnSpc>
                <a:spcPct val="100000"/>
              </a:lnSpc>
              <a:spcBef>
                <a:spcPts val="563"/>
              </a:spcBef>
              <a:buSzPct val="45000"/>
              <a:buFont typeface="Wingdings 2" charset="2"/>
              <a:buChar char=""/>
            </a:pPr>
            <a:r>
              <a:rPr lang="ru-RU" altLang="ru-RU" sz="2800">
                <a:solidFill>
                  <a:srgbClr val="3B6187"/>
                </a:solidFill>
                <a:latin typeface="-머리굴림M" charset="0"/>
              </a:rPr>
              <a:t>№ 3 – операция «А те ли точки?»</a:t>
            </a:r>
          </a:p>
          <a:p>
            <a:pPr eaLnBrk="1">
              <a:lnSpc>
                <a:spcPct val="100000"/>
              </a:lnSpc>
              <a:spcBef>
                <a:spcPts val="563"/>
              </a:spcBef>
              <a:buClrTx/>
              <a:buSzTx/>
              <a:buFontTx/>
              <a:buNone/>
            </a:pPr>
            <a:endParaRPr lang="ru-RU" altLang="ru-RU" sz="2800">
              <a:solidFill>
                <a:srgbClr val="3B6187"/>
              </a:solidFill>
            </a:endParaRPr>
          </a:p>
        </p:txBody>
      </p:sp>
      <p:sp>
        <p:nvSpPr>
          <p:cNvPr id="16388" name="AutoShape 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0" y="6381750"/>
            <a:ext cx="755650" cy="476250"/>
          </a:xfrm>
          <a:prstGeom prst="actionButtonHome">
            <a:avLst/>
          </a:prstGeom>
          <a:solidFill>
            <a:srgbClr val="00CC99"/>
          </a:solidFill>
          <a:ln>
            <a:noFill/>
          </a:ln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331913" y="1268413"/>
            <a:ext cx="7499350" cy="1143000"/>
          </a:xfrm>
        </p:spPr>
        <p:txBody>
          <a:bodyPr/>
          <a:lstStyle/>
          <a:p>
            <a:pPr algn="ctr" eaLnBrk="1"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ru-RU" altLang="ru-RU" sz="3600" b="1" smtClean="0">
                <a:solidFill>
                  <a:srgbClr val="009973"/>
                </a:solidFill>
                <a:ea typeface="-머리굴림B" charset="0"/>
                <a:cs typeface="-머리굴림B" charset="0"/>
              </a:rPr>
              <a:t>3 задача исследования</a:t>
            </a:r>
          </a:p>
        </p:txBody>
      </p:sp>
      <p:sp>
        <p:nvSpPr>
          <p:cNvPr id="17411" name="Text Box 2"/>
          <p:cNvSpPr txBox="1">
            <a:spLocks noChangeArrowheads="1"/>
          </p:cNvSpPr>
          <p:nvPr/>
        </p:nvSpPr>
        <p:spPr bwMode="auto">
          <a:xfrm>
            <a:off x="395288" y="2492375"/>
            <a:ext cx="8569325" cy="288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90000" bIns="45000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ts val="563"/>
              </a:spcBef>
            </a:pPr>
            <a:r>
              <a:rPr lang="ru-RU" altLang="ru-RU" sz="2800" b="1">
                <a:solidFill>
                  <a:srgbClr val="00CC99"/>
                </a:solidFill>
              </a:rPr>
              <a:t>Диагностика результативности способа коррекционной работы при освоении построения графика линейного уравнения; </a:t>
            </a:r>
          </a:p>
          <a:p>
            <a:pPr algn="ctr" eaLnBrk="1" hangingPunct="1">
              <a:lnSpc>
                <a:spcPct val="100000"/>
              </a:lnSpc>
              <a:spcBef>
                <a:spcPts val="563"/>
              </a:spcBef>
            </a:pPr>
            <a:r>
              <a:rPr lang="ru-RU" altLang="ru-RU" sz="2800" b="1">
                <a:solidFill>
                  <a:srgbClr val="00CC99"/>
                </a:solidFill>
              </a:rPr>
              <a:t>количественный и качественный анализ результатов диагностики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11188" y="990600"/>
            <a:ext cx="7993062" cy="914400"/>
          </a:xfrm>
        </p:spPr>
        <p:txBody>
          <a:bodyPr/>
          <a:lstStyle/>
          <a:p>
            <a:pPr algn="ctr" eaLnBrk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altLang="ru-RU" sz="3600" smtClean="0">
                <a:solidFill>
                  <a:srgbClr val="010177"/>
                </a:solidFill>
                <a:ea typeface="-머리굴림B" charset="0"/>
                <a:cs typeface="-머리굴림B" charset="0"/>
              </a:rPr>
              <a:t>I. Диагностика освоенности способа (по операциям)</a:t>
            </a:r>
          </a:p>
        </p:txBody>
      </p:sp>
      <p:graphicFrame>
        <p:nvGraphicFramePr>
          <p:cNvPr id="17410" name="Group 2"/>
          <p:cNvGraphicFramePr>
            <a:graphicFrameLocks noGrp="1"/>
          </p:cNvGraphicFramePr>
          <p:nvPr/>
        </p:nvGraphicFramePr>
        <p:xfrm>
          <a:off x="971550" y="2492375"/>
          <a:ext cx="7773988" cy="3917950"/>
        </p:xfrm>
        <a:graphic>
          <a:graphicData uri="http://schemas.openxmlformats.org/drawingml/2006/table">
            <a:tbl>
              <a:tblPr/>
              <a:tblGrid>
                <a:gridCol w="1365250"/>
                <a:gridCol w="936625"/>
                <a:gridCol w="1008063"/>
                <a:gridCol w="1133475"/>
                <a:gridCol w="1109662"/>
                <a:gridCol w="1109663"/>
                <a:gridCol w="1111250"/>
              </a:tblGrid>
              <a:tr h="872830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Учащиеся</a:t>
                      </a:r>
                    </a:p>
                  </a:txBody>
                  <a:tcPr marT="61602" marB="45724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№1 до</a:t>
                      </a:r>
                    </a:p>
                  </a:txBody>
                  <a:tcPr marT="61602" marB="45724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№1 после</a:t>
                      </a:r>
                    </a:p>
                  </a:txBody>
                  <a:tcPr marT="61602" marB="45724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№2  до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T="61602" marB="45724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№2 после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T="61602" marB="45724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№3  до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T="61602" marB="45724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№3 после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T="61602" marB="45724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99"/>
                    </a:solidFill>
                  </a:tcPr>
                </a:tc>
              </a:tr>
              <a:tr h="435017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1</a:t>
                      </a:r>
                    </a:p>
                  </a:txBody>
                  <a:tcPr marT="61602" marB="45724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+</a:t>
                      </a:r>
                    </a:p>
                  </a:txBody>
                  <a:tcPr marT="61602" marB="45724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T="61602" marB="45724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+</a:t>
                      </a:r>
                    </a:p>
                  </a:txBody>
                  <a:tcPr marT="61602" marB="45724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T="61602" marB="45724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-</a:t>
                      </a:r>
                    </a:p>
                  </a:txBody>
                  <a:tcPr marT="61602" marB="45724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T="61602" marB="45724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DD"/>
                    </a:solidFill>
                  </a:tcPr>
                </a:tc>
              </a:tr>
              <a:tr h="435017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2</a:t>
                      </a:r>
                    </a:p>
                  </a:txBody>
                  <a:tcPr marT="61602" marB="45724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-</a:t>
                      </a:r>
                    </a:p>
                  </a:txBody>
                  <a:tcPr marT="61602" marB="45724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T="61602" marB="45724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+</a:t>
                      </a:r>
                    </a:p>
                  </a:txBody>
                  <a:tcPr marT="61602" marB="45724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T="61602" marB="45724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-</a:t>
                      </a:r>
                    </a:p>
                  </a:txBody>
                  <a:tcPr marT="61602" marB="45724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T="61602" marB="45724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5EF"/>
                    </a:solidFill>
                  </a:tcPr>
                </a:tc>
              </a:tr>
              <a:tr h="435017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3</a:t>
                      </a:r>
                    </a:p>
                  </a:txBody>
                  <a:tcPr marT="61602" marB="45724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-</a:t>
                      </a:r>
                    </a:p>
                  </a:txBody>
                  <a:tcPr marT="61602" marB="45724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T="61602" marB="45724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+</a:t>
                      </a:r>
                    </a:p>
                  </a:txBody>
                  <a:tcPr marT="61602" marB="45724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T="61602" marB="45724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+</a:t>
                      </a:r>
                    </a:p>
                  </a:txBody>
                  <a:tcPr marT="61602" marB="45724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T="61602" marB="45724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DD"/>
                    </a:solidFill>
                  </a:tcPr>
                </a:tc>
              </a:tr>
              <a:tr h="435017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4</a:t>
                      </a:r>
                    </a:p>
                  </a:txBody>
                  <a:tcPr marT="61602" marB="45724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-</a:t>
                      </a:r>
                    </a:p>
                  </a:txBody>
                  <a:tcPr marT="61602" marB="45724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T="61602" marB="45724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-</a:t>
                      </a:r>
                    </a:p>
                  </a:txBody>
                  <a:tcPr marT="61602" marB="45724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T="61602" marB="45724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-</a:t>
                      </a:r>
                    </a:p>
                  </a:txBody>
                  <a:tcPr marT="61602" marB="45724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T="61602" marB="45724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5EF"/>
                    </a:solidFill>
                  </a:tcPr>
                </a:tc>
              </a:tr>
              <a:tr h="435017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T="61602" marB="45724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T="61602" marB="45724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T="61602" marB="45724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T="61602" marB="45724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T="61602" marB="45724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T="61602" marB="45724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T="61602" marB="45724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DD"/>
                    </a:solidFill>
                  </a:tcPr>
                </a:tc>
              </a:tr>
              <a:tr h="435017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T="61602" marB="45724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T="61602" marB="45724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T="61602" marB="45724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T="61602" marB="45724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T="61602" marB="45724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T="61602" marB="45724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T="61602" marB="45724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5EF"/>
                    </a:solidFill>
                  </a:tcPr>
                </a:tc>
              </a:tr>
              <a:tr h="435017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24</a:t>
                      </a:r>
                    </a:p>
                  </a:txBody>
                  <a:tcPr marT="61602" marB="45724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+</a:t>
                      </a:r>
                    </a:p>
                  </a:txBody>
                  <a:tcPr marT="61602" marB="45724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T="61602" marB="45724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-</a:t>
                      </a:r>
                    </a:p>
                  </a:txBody>
                  <a:tcPr marT="61602" marB="45724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T="61602" marB="45724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+</a:t>
                      </a:r>
                    </a:p>
                  </a:txBody>
                  <a:tcPr marT="61602" marB="45724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T="61602" marB="45724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DD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990600"/>
            <a:ext cx="7772400" cy="914400"/>
          </a:xfrm>
        </p:spPr>
        <p:txBody>
          <a:bodyPr/>
          <a:lstStyle/>
          <a:p>
            <a:pPr algn="ctr" eaLnBrk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ru-RU" altLang="ru-RU" sz="2800" smtClean="0">
                <a:solidFill>
                  <a:srgbClr val="010177"/>
                </a:solidFill>
                <a:ea typeface="-머리굴림B" charset="0"/>
                <a:cs typeface="-머리굴림B" charset="0"/>
              </a:rPr>
              <a:t>Успешность самопроверки способа действий по операциям</a:t>
            </a:r>
          </a:p>
        </p:txBody>
      </p:sp>
      <p:sp>
        <p:nvSpPr>
          <p:cNvPr id="1028" name="Text Box 2"/>
          <p:cNvSpPr txBox="1">
            <a:spLocks noChangeArrowheads="1"/>
          </p:cNvSpPr>
          <p:nvPr/>
        </p:nvSpPr>
        <p:spPr bwMode="auto">
          <a:xfrm>
            <a:off x="1446213" y="1955800"/>
            <a:ext cx="6437312" cy="3633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029" name="Rectangle 3"/>
          <p:cNvSpPr>
            <a:spLocks noChangeArrowheads="1"/>
          </p:cNvSpPr>
          <p:nvPr/>
        </p:nvSpPr>
        <p:spPr bwMode="auto">
          <a:xfrm>
            <a:off x="1784350" y="5589588"/>
            <a:ext cx="5354638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5000" rIns="90000" bIns="45000">
            <a:spAutoFit/>
          </a:bodyPr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ru-RU" altLang="ru-RU" sz="2400">
                <a:solidFill>
                  <a:srgbClr val="000000"/>
                </a:solidFill>
                <a:latin typeface="-머리굴림M" charset="0"/>
              </a:rPr>
              <a:t>№ 1 – операция «Найди точки»</a:t>
            </a:r>
          </a:p>
          <a:p>
            <a:pPr eaLnBrk="1" hangingPunct="1">
              <a:lnSpc>
                <a:spcPct val="100000"/>
              </a:lnSpc>
            </a:pPr>
            <a:r>
              <a:rPr lang="ru-RU" altLang="ru-RU" sz="2400">
                <a:solidFill>
                  <a:srgbClr val="000000"/>
                </a:solidFill>
                <a:latin typeface="-머리굴림M" charset="0"/>
              </a:rPr>
              <a:t>№ 2 – операция «Построй точки»</a:t>
            </a:r>
          </a:p>
          <a:p>
            <a:pPr eaLnBrk="1" hangingPunct="1">
              <a:lnSpc>
                <a:spcPct val="100000"/>
              </a:lnSpc>
            </a:pPr>
            <a:r>
              <a:rPr lang="ru-RU" altLang="ru-RU" sz="2400">
                <a:solidFill>
                  <a:srgbClr val="000000"/>
                </a:solidFill>
                <a:latin typeface="-머리굴림M" charset="0"/>
              </a:rPr>
              <a:t>№ 3 – операция «А те ли точки?»</a:t>
            </a:r>
          </a:p>
        </p:txBody>
      </p:sp>
      <p:graphicFrame>
        <p:nvGraphicFramePr>
          <p:cNvPr id="1026" name="Диаграмма 4"/>
          <p:cNvGraphicFramePr>
            <a:graphicFrameLocks/>
          </p:cNvGraphicFramePr>
          <p:nvPr/>
        </p:nvGraphicFramePr>
        <p:xfrm>
          <a:off x="1473200" y="1865313"/>
          <a:ext cx="6197600" cy="3646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r:id="rId4" imgW="6194073" imgH="3645724" progId="Excel.Chart.8">
                  <p:embed/>
                </p:oleObj>
              </mc:Choice>
              <mc:Fallback>
                <p:oleObj r:id="rId4" imgW="6194073" imgH="3645724" progId="Excel.Chart.8">
                  <p:embed/>
                  <p:pic>
                    <p:nvPicPr>
                      <p:cNvPr id="0" name="Диаграмма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3200" y="1865313"/>
                        <a:ext cx="6197600" cy="3646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990600"/>
            <a:ext cx="7772400" cy="914400"/>
          </a:xfrm>
        </p:spPr>
        <p:txBody>
          <a:bodyPr/>
          <a:lstStyle/>
          <a:p>
            <a:pPr eaLnBrk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ru-RU" altLang="ru-RU" smtClean="0"/>
              <a:t>Объяснение причин ошибок</a:t>
            </a:r>
            <a:endParaRPr lang="ru-RU" altLang="ru-RU" smtClean="0">
              <a:solidFill>
                <a:srgbClr val="010177"/>
              </a:solidFill>
              <a:latin typeface="-머리굴림B" charset="0"/>
              <a:ea typeface="-머리굴림B" charset="0"/>
              <a:cs typeface="-머리굴림B" charset="0"/>
            </a:endParaRPr>
          </a:p>
        </p:txBody>
      </p:sp>
      <p:graphicFrame>
        <p:nvGraphicFramePr>
          <p:cNvPr id="23554" name="Group 2"/>
          <p:cNvGraphicFramePr>
            <a:graphicFrameLocks noGrp="1"/>
          </p:cNvGraphicFramePr>
          <p:nvPr/>
        </p:nvGraphicFramePr>
        <p:xfrm>
          <a:off x="685800" y="1905000"/>
          <a:ext cx="8062913" cy="3330575"/>
        </p:xfrm>
        <a:graphic>
          <a:graphicData uri="http://schemas.openxmlformats.org/drawingml/2006/table">
            <a:tbl>
              <a:tblPr/>
              <a:tblGrid>
                <a:gridCol w="1255713"/>
                <a:gridCol w="1479550"/>
                <a:gridCol w="1511300"/>
                <a:gridCol w="1079500"/>
                <a:gridCol w="1182687"/>
                <a:gridCol w="1554163"/>
              </a:tblGrid>
              <a:tr h="876300">
                <a:tc rowSpan="2">
                  <a:txBody>
                    <a:bodyPr/>
                    <a:lstStyle>
                      <a:lvl1pPr eaLnBrk="0">
                        <a:lnSpc>
                          <a:spcPct val="96000"/>
                        </a:lnSpc>
                        <a:spcAft>
                          <a:spcPts val="1425"/>
                        </a:spcAft>
                        <a:defRPr sz="2400">
                          <a:solidFill>
                            <a:srgbClr val="3B6187"/>
                          </a:solidFill>
                          <a:latin typeface="-머리굴림M" charset="0"/>
                          <a:ea typeface="-머리굴림M" charset="0"/>
                          <a:cs typeface="-머리굴림M" charset="0"/>
                        </a:defRPr>
                      </a:lvl1pPr>
                      <a:lvl2pPr eaLnBrk="0">
                        <a:lnSpc>
                          <a:spcPct val="96000"/>
                        </a:lnSpc>
                        <a:spcAft>
                          <a:spcPts val="1138"/>
                        </a:spcAft>
                        <a:defRPr sz="2000">
                          <a:solidFill>
                            <a:srgbClr val="3B6187"/>
                          </a:solidFill>
                          <a:latin typeface="-머리굴림M" charset="0"/>
                          <a:ea typeface="-머리굴림M" charset="0"/>
                          <a:cs typeface="-머리굴림M" charset="0"/>
                        </a:defRPr>
                      </a:lvl2pPr>
                      <a:lvl3pPr eaLnBrk="0">
                        <a:lnSpc>
                          <a:spcPct val="96000"/>
                        </a:lnSpc>
                        <a:spcAft>
                          <a:spcPts val="850"/>
                        </a:spcAft>
                        <a:defRPr sz="2000">
                          <a:solidFill>
                            <a:srgbClr val="3B6187"/>
                          </a:solidFill>
                          <a:latin typeface="-머리굴림M" charset="0"/>
                          <a:ea typeface="-머리굴림M" charset="0"/>
                          <a:cs typeface="-머리굴림M" charset="0"/>
                        </a:defRPr>
                      </a:lvl3pPr>
                      <a:lvl4pPr eaLnBrk="0">
                        <a:lnSpc>
                          <a:spcPct val="96000"/>
                        </a:lnSpc>
                        <a:spcAft>
                          <a:spcPts val="575"/>
                        </a:spcAft>
                        <a:defRPr>
                          <a:solidFill>
                            <a:srgbClr val="3B6187"/>
                          </a:solidFill>
                          <a:latin typeface="-머리굴림M" charset="0"/>
                          <a:ea typeface="-머리굴림M" charset="0"/>
                          <a:cs typeface="-머리굴림M" charset="0"/>
                        </a:defRPr>
                      </a:lvl4pPr>
                      <a:lvl5pPr eaLnBrk="0">
                        <a:lnSpc>
                          <a:spcPct val="96000"/>
                        </a:lnSpc>
                        <a:spcAft>
                          <a:spcPts val="288"/>
                        </a:spcAft>
                        <a:defRPr>
                          <a:solidFill>
                            <a:srgbClr val="3B6187"/>
                          </a:solidFill>
                          <a:latin typeface="-머리굴림M" charset="0"/>
                          <a:ea typeface="-머리굴림M" charset="0"/>
                          <a:cs typeface="-머리굴림M" charset="0"/>
                        </a:defRPr>
                      </a:lvl5pPr>
                      <a:lvl6pPr marL="2514600" indent="-228600" eaLnBrk="0" fontAlgn="base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defRPr>
                          <a:solidFill>
                            <a:srgbClr val="3B6187"/>
                          </a:solidFill>
                          <a:latin typeface="-머리굴림M" charset="0"/>
                          <a:ea typeface="-머리굴림M" charset="0"/>
                          <a:cs typeface="-머리굴림M" charset="0"/>
                        </a:defRPr>
                      </a:lvl6pPr>
                      <a:lvl7pPr marL="2971800" indent="-228600" eaLnBrk="0" fontAlgn="base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defRPr>
                          <a:solidFill>
                            <a:srgbClr val="3B6187"/>
                          </a:solidFill>
                          <a:latin typeface="-머리굴림M" charset="0"/>
                          <a:ea typeface="-머리굴림M" charset="0"/>
                          <a:cs typeface="-머리굴림M" charset="0"/>
                        </a:defRPr>
                      </a:lvl7pPr>
                      <a:lvl8pPr marL="3429000" indent="-228600" eaLnBrk="0" fontAlgn="base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defRPr>
                          <a:solidFill>
                            <a:srgbClr val="3B6187"/>
                          </a:solidFill>
                          <a:latin typeface="-머리굴림M" charset="0"/>
                          <a:ea typeface="-머리굴림M" charset="0"/>
                          <a:cs typeface="-머리굴림M" charset="0"/>
                        </a:defRPr>
                      </a:lvl8pPr>
                      <a:lvl9pPr marL="3886200" indent="-228600" eaLnBrk="0" fontAlgn="base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defRPr>
                          <a:solidFill>
                            <a:srgbClr val="3B6187"/>
                          </a:solidFill>
                          <a:latin typeface="-머리굴림M" charset="0"/>
                          <a:ea typeface="-머리굴림M" charset="0"/>
                          <a:cs typeface="-머리굴림M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-머리굴림M" charset="0"/>
                          <a:ea typeface="Microsoft YaHei" charset="-122"/>
                        </a:rPr>
                        <a:t>Задание, в котором была сделана ошибка</a:t>
                      </a:r>
                    </a:p>
                  </a:txBody>
                  <a:tcPr marT="61596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DADEB"/>
                    </a:solidFill>
                  </a:tcPr>
                </a:tc>
                <a:tc gridSpan="3">
                  <a:txBody>
                    <a:bodyPr/>
                    <a:lstStyle>
                      <a:lvl1pPr eaLnBrk="0">
                        <a:lnSpc>
                          <a:spcPct val="96000"/>
                        </a:lnSpc>
                        <a:spcAft>
                          <a:spcPts val="1425"/>
                        </a:spcAft>
                        <a:defRPr sz="2400">
                          <a:solidFill>
                            <a:srgbClr val="3B6187"/>
                          </a:solidFill>
                          <a:latin typeface="-머리굴림M" charset="0"/>
                          <a:ea typeface="-머리굴림M" charset="0"/>
                          <a:cs typeface="-머리굴림M" charset="0"/>
                        </a:defRPr>
                      </a:lvl1pPr>
                      <a:lvl2pPr eaLnBrk="0">
                        <a:lnSpc>
                          <a:spcPct val="96000"/>
                        </a:lnSpc>
                        <a:spcAft>
                          <a:spcPts val="1138"/>
                        </a:spcAft>
                        <a:defRPr sz="2000">
                          <a:solidFill>
                            <a:srgbClr val="3B6187"/>
                          </a:solidFill>
                          <a:latin typeface="-머리굴림M" charset="0"/>
                          <a:ea typeface="-머리굴림M" charset="0"/>
                          <a:cs typeface="-머리굴림M" charset="0"/>
                        </a:defRPr>
                      </a:lvl2pPr>
                      <a:lvl3pPr eaLnBrk="0">
                        <a:lnSpc>
                          <a:spcPct val="96000"/>
                        </a:lnSpc>
                        <a:spcAft>
                          <a:spcPts val="850"/>
                        </a:spcAft>
                        <a:defRPr sz="2000">
                          <a:solidFill>
                            <a:srgbClr val="3B6187"/>
                          </a:solidFill>
                          <a:latin typeface="-머리굴림M" charset="0"/>
                          <a:ea typeface="-머리굴림M" charset="0"/>
                          <a:cs typeface="-머리굴림M" charset="0"/>
                        </a:defRPr>
                      </a:lvl3pPr>
                      <a:lvl4pPr eaLnBrk="0">
                        <a:lnSpc>
                          <a:spcPct val="96000"/>
                        </a:lnSpc>
                        <a:spcAft>
                          <a:spcPts val="575"/>
                        </a:spcAft>
                        <a:defRPr>
                          <a:solidFill>
                            <a:srgbClr val="3B6187"/>
                          </a:solidFill>
                          <a:latin typeface="-머리굴림M" charset="0"/>
                          <a:ea typeface="-머리굴림M" charset="0"/>
                          <a:cs typeface="-머리굴림M" charset="0"/>
                        </a:defRPr>
                      </a:lvl4pPr>
                      <a:lvl5pPr eaLnBrk="0">
                        <a:lnSpc>
                          <a:spcPct val="96000"/>
                        </a:lnSpc>
                        <a:spcAft>
                          <a:spcPts val="288"/>
                        </a:spcAft>
                        <a:defRPr>
                          <a:solidFill>
                            <a:srgbClr val="3B6187"/>
                          </a:solidFill>
                          <a:latin typeface="-머리굴림M" charset="0"/>
                          <a:ea typeface="-머리굴림M" charset="0"/>
                          <a:cs typeface="-머리굴림M" charset="0"/>
                        </a:defRPr>
                      </a:lvl5pPr>
                      <a:lvl6pPr marL="2514600" indent="-228600" eaLnBrk="0" fontAlgn="base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defRPr>
                          <a:solidFill>
                            <a:srgbClr val="3B6187"/>
                          </a:solidFill>
                          <a:latin typeface="-머리굴림M" charset="0"/>
                          <a:ea typeface="-머리굴림M" charset="0"/>
                          <a:cs typeface="-머리굴림M" charset="0"/>
                        </a:defRPr>
                      </a:lvl6pPr>
                      <a:lvl7pPr marL="2971800" indent="-228600" eaLnBrk="0" fontAlgn="base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defRPr>
                          <a:solidFill>
                            <a:srgbClr val="3B6187"/>
                          </a:solidFill>
                          <a:latin typeface="-머리굴림M" charset="0"/>
                          <a:ea typeface="-머리굴림M" charset="0"/>
                          <a:cs typeface="-머리굴림M" charset="0"/>
                        </a:defRPr>
                      </a:lvl7pPr>
                      <a:lvl8pPr marL="3429000" indent="-228600" eaLnBrk="0" fontAlgn="base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defRPr>
                          <a:solidFill>
                            <a:srgbClr val="3B6187"/>
                          </a:solidFill>
                          <a:latin typeface="-머리굴림M" charset="0"/>
                          <a:ea typeface="-머리굴림M" charset="0"/>
                          <a:cs typeface="-머리굴림M" charset="0"/>
                        </a:defRPr>
                      </a:lvl8pPr>
                      <a:lvl9pPr marL="3886200" indent="-228600" eaLnBrk="0" fontAlgn="base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defRPr>
                          <a:solidFill>
                            <a:srgbClr val="3B6187"/>
                          </a:solidFill>
                          <a:latin typeface="-머리굴림M" charset="0"/>
                          <a:ea typeface="-머리굴림M" charset="0"/>
                          <a:cs typeface="-머리굴림M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-머리굴림M" charset="0"/>
                        <a:ea typeface="Microsoft YaHei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-머리굴림M" charset="0"/>
                          <a:ea typeface="Microsoft YaHei" charset="-122"/>
                        </a:rPr>
                        <a:t>Причины ошибки</a:t>
                      </a:r>
                    </a:p>
                  </a:txBody>
                  <a:tcPr marT="61596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DADE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>
                      <a:lvl1pPr eaLnBrk="0">
                        <a:lnSpc>
                          <a:spcPct val="96000"/>
                        </a:lnSpc>
                        <a:spcAft>
                          <a:spcPts val="1425"/>
                        </a:spcAft>
                        <a:defRPr sz="2400">
                          <a:solidFill>
                            <a:srgbClr val="3B6187"/>
                          </a:solidFill>
                          <a:latin typeface="-머리굴림M" charset="0"/>
                          <a:ea typeface="-머리굴림M" charset="0"/>
                          <a:cs typeface="-머리굴림M" charset="0"/>
                        </a:defRPr>
                      </a:lvl1pPr>
                      <a:lvl2pPr eaLnBrk="0">
                        <a:lnSpc>
                          <a:spcPct val="96000"/>
                        </a:lnSpc>
                        <a:spcAft>
                          <a:spcPts val="1138"/>
                        </a:spcAft>
                        <a:defRPr sz="2000">
                          <a:solidFill>
                            <a:srgbClr val="3B6187"/>
                          </a:solidFill>
                          <a:latin typeface="-머리굴림M" charset="0"/>
                          <a:ea typeface="-머리굴림M" charset="0"/>
                          <a:cs typeface="-머리굴림M" charset="0"/>
                        </a:defRPr>
                      </a:lvl2pPr>
                      <a:lvl3pPr eaLnBrk="0">
                        <a:lnSpc>
                          <a:spcPct val="96000"/>
                        </a:lnSpc>
                        <a:spcAft>
                          <a:spcPts val="850"/>
                        </a:spcAft>
                        <a:defRPr sz="2000">
                          <a:solidFill>
                            <a:srgbClr val="3B6187"/>
                          </a:solidFill>
                          <a:latin typeface="-머리굴림M" charset="0"/>
                          <a:ea typeface="-머리굴림M" charset="0"/>
                          <a:cs typeface="-머리굴림M" charset="0"/>
                        </a:defRPr>
                      </a:lvl3pPr>
                      <a:lvl4pPr eaLnBrk="0">
                        <a:lnSpc>
                          <a:spcPct val="96000"/>
                        </a:lnSpc>
                        <a:spcAft>
                          <a:spcPts val="575"/>
                        </a:spcAft>
                        <a:defRPr>
                          <a:solidFill>
                            <a:srgbClr val="3B6187"/>
                          </a:solidFill>
                          <a:latin typeface="-머리굴림M" charset="0"/>
                          <a:ea typeface="-머리굴림M" charset="0"/>
                          <a:cs typeface="-머리굴림M" charset="0"/>
                        </a:defRPr>
                      </a:lvl4pPr>
                      <a:lvl5pPr eaLnBrk="0">
                        <a:lnSpc>
                          <a:spcPct val="96000"/>
                        </a:lnSpc>
                        <a:spcAft>
                          <a:spcPts val="288"/>
                        </a:spcAft>
                        <a:defRPr>
                          <a:solidFill>
                            <a:srgbClr val="3B6187"/>
                          </a:solidFill>
                          <a:latin typeface="-머리굴림M" charset="0"/>
                          <a:ea typeface="-머리굴림M" charset="0"/>
                          <a:cs typeface="-머리굴림M" charset="0"/>
                        </a:defRPr>
                      </a:lvl5pPr>
                      <a:lvl6pPr marL="2514600" indent="-228600" eaLnBrk="0" fontAlgn="base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defRPr>
                          <a:solidFill>
                            <a:srgbClr val="3B6187"/>
                          </a:solidFill>
                          <a:latin typeface="-머리굴림M" charset="0"/>
                          <a:ea typeface="-머리굴림M" charset="0"/>
                          <a:cs typeface="-머리굴림M" charset="0"/>
                        </a:defRPr>
                      </a:lvl6pPr>
                      <a:lvl7pPr marL="2971800" indent="-228600" eaLnBrk="0" fontAlgn="base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defRPr>
                          <a:solidFill>
                            <a:srgbClr val="3B6187"/>
                          </a:solidFill>
                          <a:latin typeface="-머리굴림M" charset="0"/>
                          <a:ea typeface="-머리굴림M" charset="0"/>
                          <a:cs typeface="-머리굴림M" charset="0"/>
                        </a:defRPr>
                      </a:lvl7pPr>
                      <a:lvl8pPr marL="3429000" indent="-228600" eaLnBrk="0" fontAlgn="base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defRPr>
                          <a:solidFill>
                            <a:srgbClr val="3B6187"/>
                          </a:solidFill>
                          <a:latin typeface="-머리굴림M" charset="0"/>
                          <a:ea typeface="-머리굴림M" charset="0"/>
                          <a:cs typeface="-머리굴림M" charset="0"/>
                        </a:defRPr>
                      </a:lvl8pPr>
                      <a:lvl9pPr marL="3886200" indent="-228600" eaLnBrk="0" fontAlgn="base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defRPr>
                          <a:solidFill>
                            <a:srgbClr val="3B6187"/>
                          </a:solidFill>
                          <a:latin typeface="-머리굴림M" charset="0"/>
                          <a:ea typeface="-머리굴림M" charset="0"/>
                          <a:cs typeface="-머리굴림M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-머리굴림M" charset="0"/>
                          <a:ea typeface="Microsoft YaHei" charset="-122"/>
                        </a:rPr>
                        <a:t>Как избежать ошибки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/>
                      </a:pP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T="61596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DADEB"/>
                    </a:solidFill>
                  </a:tcPr>
                </a:tc>
                <a:tc rowSpan="2">
                  <a:txBody>
                    <a:bodyPr/>
                    <a:lstStyle>
                      <a:lvl1pPr eaLnBrk="0">
                        <a:lnSpc>
                          <a:spcPct val="96000"/>
                        </a:lnSpc>
                        <a:spcAft>
                          <a:spcPts val="1425"/>
                        </a:spcAft>
                        <a:defRPr sz="2400">
                          <a:solidFill>
                            <a:srgbClr val="3B6187"/>
                          </a:solidFill>
                          <a:latin typeface="-머리굴림M" charset="0"/>
                          <a:ea typeface="-머리굴림M" charset="0"/>
                          <a:cs typeface="-머리굴림M" charset="0"/>
                        </a:defRPr>
                      </a:lvl1pPr>
                      <a:lvl2pPr eaLnBrk="0">
                        <a:lnSpc>
                          <a:spcPct val="96000"/>
                        </a:lnSpc>
                        <a:spcAft>
                          <a:spcPts val="1138"/>
                        </a:spcAft>
                        <a:defRPr sz="2000">
                          <a:solidFill>
                            <a:srgbClr val="3B6187"/>
                          </a:solidFill>
                          <a:latin typeface="-머리굴림M" charset="0"/>
                          <a:ea typeface="-머리굴림M" charset="0"/>
                          <a:cs typeface="-머리굴림M" charset="0"/>
                        </a:defRPr>
                      </a:lvl2pPr>
                      <a:lvl3pPr eaLnBrk="0">
                        <a:lnSpc>
                          <a:spcPct val="96000"/>
                        </a:lnSpc>
                        <a:spcAft>
                          <a:spcPts val="850"/>
                        </a:spcAft>
                        <a:defRPr sz="2000">
                          <a:solidFill>
                            <a:srgbClr val="3B6187"/>
                          </a:solidFill>
                          <a:latin typeface="-머리굴림M" charset="0"/>
                          <a:ea typeface="-머리굴림M" charset="0"/>
                          <a:cs typeface="-머리굴림M" charset="0"/>
                        </a:defRPr>
                      </a:lvl3pPr>
                      <a:lvl4pPr eaLnBrk="0">
                        <a:lnSpc>
                          <a:spcPct val="96000"/>
                        </a:lnSpc>
                        <a:spcAft>
                          <a:spcPts val="575"/>
                        </a:spcAft>
                        <a:defRPr>
                          <a:solidFill>
                            <a:srgbClr val="3B6187"/>
                          </a:solidFill>
                          <a:latin typeface="-머리굴림M" charset="0"/>
                          <a:ea typeface="-머리굴림M" charset="0"/>
                          <a:cs typeface="-머리굴림M" charset="0"/>
                        </a:defRPr>
                      </a:lvl4pPr>
                      <a:lvl5pPr eaLnBrk="0">
                        <a:lnSpc>
                          <a:spcPct val="96000"/>
                        </a:lnSpc>
                        <a:spcAft>
                          <a:spcPts val="288"/>
                        </a:spcAft>
                        <a:defRPr>
                          <a:solidFill>
                            <a:srgbClr val="3B6187"/>
                          </a:solidFill>
                          <a:latin typeface="-머리굴림M" charset="0"/>
                          <a:ea typeface="-머리굴림M" charset="0"/>
                          <a:cs typeface="-머리굴림M" charset="0"/>
                        </a:defRPr>
                      </a:lvl5pPr>
                      <a:lvl6pPr marL="2514600" indent="-228600" eaLnBrk="0" fontAlgn="base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defRPr>
                          <a:solidFill>
                            <a:srgbClr val="3B6187"/>
                          </a:solidFill>
                          <a:latin typeface="-머리굴림M" charset="0"/>
                          <a:ea typeface="-머리굴림M" charset="0"/>
                          <a:cs typeface="-머리굴림M" charset="0"/>
                        </a:defRPr>
                      </a:lvl6pPr>
                      <a:lvl7pPr marL="2971800" indent="-228600" eaLnBrk="0" fontAlgn="base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defRPr>
                          <a:solidFill>
                            <a:srgbClr val="3B6187"/>
                          </a:solidFill>
                          <a:latin typeface="-머리굴림M" charset="0"/>
                          <a:ea typeface="-머리굴림M" charset="0"/>
                          <a:cs typeface="-머리굴림M" charset="0"/>
                        </a:defRPr>
                      </a:lvl7pPr>
                      <a:lvl8pPr marL="3429000" indent="-228600" eaLnBrk="0" fontAlgn="base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defRPr>
                          <a:solidFill>
                            <a:srgbClr val="3B6187"/>
                          </a:solidFill>
                          <a:latin typeface="-머리굴림M" charset="0"/>
                          <a:ea typeface="-머리굴림M" charset="0"/>
                          <a:cs typeface="-머리굴림M" charset="0"/>
                        </a:defRPr>
                      </a:lvl8pPr>
                      <a:lvl9pPr marL="3886200" indent="-228600" eaLnBrk="0" fontAlgn="base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defRPr>
                          <a:solidFill>
                            <a:srgbClr val="3B6187"/>
                          </a:solidFill>
                          <a:latin typeface="-머리굴림M" charset="0"/>
                          <a:ea typeface="-머리굴림M" charset="0"/>
                          <a:cs typeface="-머리굴림M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-머리굴림M" charset="0"/>
                          <a:ea typeface="Microsoft YaHei" charset="-122"/>
                        </a:rPr>
                        <a:t>Выполнение похожего задания</a:t>
                      </a:r>
                    </a:p>
                  </a:txBody>
                  <a:tcPr marT="61596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DADEB"/>
                    </a:solidFill>
                  </a:tcPr>
                </a:tc>
              </a:tr>
              <a:tr h="8763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eaLnBrk="0">
                        <a:lnSpc>
                          <a:spcPct val="96000"/>
                        </a:lnSpc>
                        <a:spcAft>
                          <a:spcPts val="1425"/>
                        </a:spcAft>
                        <a:defRPr sz="2400">
                          <a:solidFill>
                            <a:srgbClr val="3B6187"/>
                          </a:solidFill>
                          <a:latin typeface="-머리굴림M" charset="0"/>
                          <a:ea typeface="-머리굴림M" charset="0"/>
                          <a:cs typeface="-머리굴림M" charset="0"/>
                        </a:defRPr>
                      </a:lvl1pPr>
                      <a:lvl2pPr eaLnBrk="0">
                        <a:lnSpc>
                          <a:spcPct val="96000"/>
                        </a:lnSpc>
                        <a:spcAft>
                          <a:spcPts val="1138"/>
                        </a:spcAft>
                        <a:defRPr sz="2000">
                          <a:solidFill>
                            <a:srgbClr val="3B6187"/>
                          </a:solidFill>
                          <a:latin typeface="-머리굴림M" charset="0"/>
                          <a:ea typeface="-머리굴림M" charset="0"/>
                          <a:cs typeface="-머리굴림M" charset="0"/>
                        </a:defRPr>
                      </a:lvl2pPr>
                      <a:lvl3pPr eaLnBrk="0">
                        <a:lnSpc>
                          <a:spcPct val="96000"/>
                        </a:lnSpc>
                        <a:spcAft>
                          <a:spcPts val="850"/>
                        </a:spcAft>
                        <a:defRPr sz="2000">
                          <a:solidFill>
                            <a:srgbClr val="3B6187"/>
                          </a:solidFill>
                          <a:latin typeface="-머리굴림M" charset="0"/>
                          <a:ea typeface="-머리굴림M" charset="0"/>
                          <a:cs typeface="-머리굴림M" charset="0"/>
                        </a:defRPr>
                      </a:lvl3pPr>
                      <a:lvl4pPr eaLnBrk="0">
                        <a:lnSpc>
                          <a:spcPct val="96000"/>
                        </a:lnSpc>
                        <a:spcAft>
                          <a:spcPts val="575"/>
                        </a:spcAft>
                        <a:defRPr>
                          <a:solidFill>
                            <a:srgbClr val="3B6187"/>
                          </a:solidFill>
                          <a:latin typeface="-머리굴림M" charset="0"/>
                          <a:ea typeface="-머리굴림M" charset="0"/>
                          <a:cs typeface="-머리굴림M" charset="0"/>
                        </a:defRPr>
                      </a:lvl4pPr>
                      <a:lvl5pPr eaLnBrk="0">
                        <a:lnSpc>
                          <a:spcPct val="96000"/>
                        </a:lnSpc>
                        <a:spcAft>
                          <a:spcPts val="288"/>
                        </a:spcAft>
                        <a:defRPr>
                          <a:solidFill>
                            <a:srgbClr val="3B6187"/>
                          </a:solidFill>
                          <a:latin typeface="-머리굴림M" charset="0"/>
                          <a:ea typeface="-머리굴림M" charset="0"/>
                          <a:cs typeface="-머리굴림M" charset="0"/>
                        </a:defRPr>
                      </a:lvl5pPr>
                      <a:lvl6pPr marL="2514600" indent="-228600" eaLnBrk="0" fontAlgn="base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defRPr>
                          <a:solidFill>
                            <a:srgbClr val="3B6187"/>
                          </a:solidFill>
                          <a:latin typeface="-머리굴림M" charset="0"/>
                          <a:ea typeface="-머리굴림M" charset="0"/>
                          <a:cs typeface="-머리굴림M" charset="0"/>
                        </a:defRPr>
                      </a:lvl6pPr>
                      <a:lvl7pPr marL="2971800" indent="-228600" eaLnBrk="0" fontAlgn="base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defRPr>
                          <a:solidFill>
                            <a:srgbClr val="3B6187"/>
                          </a:solidFill>
                          <a:latin typeface="-머리굴림M" charset="0"/>
                          <a:ea typeface="-머리굴림M" charset="0"/>
                          <a:cs typeface="-머리굴림M" charset="0"/>
                        </a:defRPr>
                      </a:lvl7pPr>
                      <a:lvl8pPr marL="3429000" indent="-228600" eaLnBrk="0" fontAlgn="base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defRPr>
                          <a:solidFill>
                            <a:srgbClr val="3B6187"/>
                          </a:solidFill>
                          <a:latin typeface="-머리굴림M" charset="0"/>
                          <a:ea typeface="-머리굴림M" charset="0"/>
                          <a:cs typeface="-머리굴림M" charset="0"/>
                        </a:defRPr>
                      </a:lvl8pPr>
                      <a:lvl9pPr marL="3886200" indent="-228600" eaLnBrk="0" fontAlgn="base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defRPr>
                          <a:solidFill>
                            <a:srgbClr val="3B6187"/>
                          </a:solidFill>
                          <a:latin typeface="-머리굴림M" charset="0"/>
                          <a:ea typeface="-머리굴림M" charset="0"/>
                          <a:cs typeface="-머리굴림M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-머리굴림M" charset="0"/>
                          <a:ea typeface="Microsoft YaHei" charset="-122"/>
                        </a:rPr>
                        <a:t>Как действовал я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-머리굴림M" charset="0"/>
                        <a:ea typeface="Microsoft YaHei" charset="-122"/>
                      </a:endParaRPr>
                    </a:p>
                  </a:txBody>
                  <a:tcPr marT="61596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DADEB"/>
                    </a:solidFill>
                  </a:tcPr>
                </a:tc>
                <a:tc>
                  <a:txBody>
                    <a:bodyPr/>
                    <a:lstStyle>
                      <a:lvl1pPr eaLnBrk="0">
                        <a:lnSpc>
                          <a:spcPct val="96000"/>
                        </a:lnSpc>
                        <a:spcAft>
                          <a:spcPts val="1425"/>
                        </a:spcAft>
                        <a:defRPr sz="2400">
                          <a:solidFill>
                            <a:srgbClr val="3B6187"/>
                          </a:solidFill>
                          <a:latin typeface="-머리굴림M" charset="0"/>
                          <a:ea typeface="-머리굴림M" charset="0"/>
                          <a:cs typeface="-머리굴림M" charset="0"/>
                        </a:defRPr>
                      </a:lvl1pPr>
                      <a:lvl2pPr eaLnBrk="0">
                        <a:lnSpc>
                          <a:spcPct val="96000"/>
                        </a:lnSpc>
                        <a:spcAft>
                          <a:spcPts val="1138"/>
                        </a:spcAft>
                        <a:defRPr sz="2000">
                          <a:solidFill>
                            <a:srgbClr val="3B6187"/>
                          </a:solidFill>
                          <a:latin typeface="-머리굴림M" charset="0"/>
                          <a:ea typeface="-머리굴림M" charset="0"/>
                          <a:cs typeface="-머리굴림M" charset="0"/>
                        </a:defRPr>
                      </a:lvl2pPr>
                      <a:lvl3pPr eaLnBrk="0">
                        <a:lnSpc>
                          <a:spcPct val="96000"/>
                        </a:lnSpc>
                        <a:spcAft>
                          <a:spcPts val="850"/>
                        </a:spcAft>
                        <a:defRPr sz="2000">
                          <a:solidFill>
                            <a:srgbClr val="3B6187"/>
                          </a:solidFill>
                          <a:latin typeface="-머리굴림M" charset="0"/>
                          <a:ea typeface="-머리굴림M" charset="0"/>
                          <a:cs typeface="-머리굴림M" charset="0"/>
                        </a:defRPr>
                      </a:lvl3pPr>
                      <a:lvl4pPr eaLnBrk="0">
                        <a:lnSpc>
                          <a:spcPct val="96000"/>
                        </a:lnSpc>
                        <a:spcAft>
                          <a:spcPts val="575"/>
                        </a:spcAft>
                        <a:defRPr>
                          <a:solidFill>
                            <a:srgbClr val="3B6187"/>
                          </a:solidFill>
                          <a:latin typeface="-머리굴림M" charset="0"/>
                          <a:ea typeface="-머리굴림M" charset="0"/>
                          <a:cs typeface="-머리굴림M" charset="0"/>
                        </a:defRPr>
                      </a:lvl4pPr>
                      <a:lvl5pPr eaLnBrk="0">
                        <a:lnSpc>
                          <a:spcPct val="96000"/>
                        </a:lnSpc>
                        <a:spcAft>
                          <a:spcPts val="288"/>
                        </a:spcAft>
                        <a:defRPr>
                          <a:solidFill>
                            <a:srgbClr val="3B6187"/>
                          </a:solidFill>
                          <a:latin typeface="-머리굴림M" charset="0"/>
                          <a:ea typeface="-머리굴림M" charset="0"/>
                          <a:cs typeface="-머리굴림M" charset="0"/>
                        </a:defRPr>
                      </a:lvl5pPr>
                      <a:lvl6pPr marL="2514600" indent="-228600" eaLnBrk="0" fontAlgn="base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defRPr>
                          <a:solidFill>
                            <a:srgbClr val="3B6187"/>
                          </a:solidFill>
                          <a:latin typeface="-머리굴림M" charset="0"/>
                          <a:ea typeface="-머리굴림M" charset="0"/>
                          <a:cs typeface="-머리굴림M" charset="0"/>
                        </a:defRPr>
                      </a:lvl6pPr>
                      <a:lvl7pPr marL="2971800" indent="-228600" eaLnBrk="0" fontAlgn="base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defRPr>
                          <a:solidFill>
                            <a:srgbClr val="3B6187"/>
                          </a:solidFill>
                          <a:latin typeface="-머리굴림M" charset="0"/>
                          <a:ea typeface="-머리굴림M" charset="0"/>
                          <a:cs typeface="-머리굴림M" charset="0"/>
                        </a:defRPr>
                      </a:lvl7pPr>
                      <a:lvl8pPr marL="3429000" indent="-228600" eaLnBrk="0" fontAlgn="base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defRPr>
                          <a:solidFill>
                            <a:srgbClr val="3B6187"/>
                          </a:solidFill>
                          <a:latin typeface="-머리굴림M" charset="0"/>
                          <a:ea typeface="-머리굴림M" charset="0"/>
                          <a:cs typeface="-머리굴림M" charset="0"/>
                        </a:defRPr>
                      </a:lvl8pPr>
                      <a:lvl9pPr marL="3886200" indent="-228600" eaLnBrk="0" fontAlgn="base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defRPr>
                          <a:solidFill>
                            <a:srgbClr val="3B6187"/>
                          </a:solidFill>
                          <a:latin typeface="-머리굴림M" charset="0"/>
                          <a:ea typeface="-머리굴림M" charset="0"/>
                          <a:cs typeface="-머리굴림M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-머리굴림M" charset="0"/>
                          <a:ea typeface="Microsoft YaHei" charset="-122"/>
                        </a:rPr>
                        <a:t>Как надо было действовать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-머리굴림M" charset="0"/>
                        <a:ea typeface="Microsoft YaHei" charset="-122"/>
                      </a:endParaRPr>
                    </a:p>
                  </a:txBody>
                  <a:tcPr marT="61596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DADEB"/>
                    </a:solidFill>
                  </a:tcPr>
                </a:tc>
                <a:tc>
                  <a:txBody>
                    <a:bodyPr/>
                    <a:lstStyle>
                      <a:lvl1pPr eaLnBrk="0">
                        <a:lnSpc>
                          <a:spcPct val="96000"/>
                        </a:lnSpc>
                        <a:spcAft>
                          <a:spcPts val="1425"/>
                        </a:spcAft>
                        <a:defRPr sz="2400">
                          <a:solidFill>
                            <a:srgbClr val="3B6187"/>
                          </a:solidFill>
                          <a:latin typeface="-머리굴림M" charset="0"/>
                          <a:ea typeface="-머리굴림M" charset="0"/>
                          <a:cs typeface="-머리굴림M" charset="0"/>
                        </a:defRPr>
                      </a:lvl1pPr>
                      <a:lvl2pPr eaLnBrk="0">
                        <a:lnSpc>
                          <a:spcPct val="96000"/>
                        </a:lnSpc>
                        <a:spcAft>
                          <a:spcPts val="1138"/>
                        </a:spcAft>
                        <a:defRPr sz="2000">
                          <a:solidFill>
                            <a:srgbClr val="3B6187"/>
                          </a:solidFill>
                          <a:latin typeface="-머리굴림M" charset="0"/>
                          <a:ea typeface="-머리굴림M" charset="0"/>
                          <a:cs typeface="-머리굴림M" charset="0"/>
                        </a:defRPr>
                      </a:lvl2pPr>
                      <a:lvl3pPr eaLnBrk="0">
                        <a:lnSpc>
                          <a:spcPct val="96000"/>
                        </a:lnSpc>
                        <a:spcAft>
                          <a:spcPts val="850"/>
                        </a:spcAft>
                        <a:defRPr sz="2000">
                          <a:solidFill>
                            <a:srgbClr val="3B6187"/>
                          </a:solidFill>
                          <a:latin typeface="-머리굴림M" charset="0"/>
                          <a:ea typeface="-머리굴림M" charset="0"/>
                          <a:cs typeface="-머리굴림M" charset="0"/>
                        </a:defRPr>
                      </a:lvl3pPr>
                      <a:lvl4pPr eaLnBrk="0">
                        <a:lnSpc>
                          <a:spcPct val="96000"/>
                        </a:lnSpc>
                        <a:spcAft>
                          <a:spcPts val="575"/>
                        </a:spcAft>
                        <a:defRPr>
                          <a:solidFill>
                            <a:srgbClr val="3B6187"/>
                          </a:solidFill>
                          <a:latin typeface="-머리굴림M" charset="0"/>
                          <a:ea typeface="-머리굴림M" charset="0"/>
                          <a:cs typeface="-머리굴림M" charset="0"/>
                        </a:defRPr>
                      </a:lvl4pPr>
                      <a:lvl5pPr eaLnBrk="0">
                        <a:lnSpc>
                          <a:spcPct val="96000"/>
                        </a:lnSpc>
                        <a:spcAft>
                          <a:spcPts val="288"/>
                        </a:spcAft>
                        <a:defRPr>
                          <a:solidFill>
                            <a:srgbClr val="3B6187"/>
                          </a:solidFill>
                          <a:latin typeface="-머리굴림M" charset="0"/>
                          <a:ea typeface="-머리굴림M" charset="0"/>
                          <a:cs typeface="-머리굴림M" charset="0"/>
                        </a:defRPr>
                      </a:lvl5pPr>
                      <a:lvl6pPr marL="2514600" indent="-228600" eaLnBrk="0" fontAlgn="base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defRPr>
                          <a:solidFill>
                            <a:srgbClr val="3B6187"/>
                          </a:solidFill>
                          <a:latin typeface="-머리굴림M" charset="0"/>
                          <a:ea typeface="-머리굴림M" charset="0"/>
                          <a:cs typeface="-머리굴림M" charset="0"/>
                        </a:defRPr>
                      </a:lvl6pPr>
                      <a:lvl7pPr marL="2971800" indent="-228600" eaLnBrk="0" fontAlgn="base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defRPr>
                          <a:solidFill>
                            <a:srgbClr val="3B6187"/>
                          </a:solidFill>
                          <a:latin typeface="-머리굴림M" charset="0"/>
                          <a:ea typeface="-머리굴림M" charset="0"/>
                          <a:cs typeface="-머리굴림M" charset="0"/>
                        </a:defRPr>
                      </a:lvl7pPr>
                      <a:lvl8pPr marL="3429000" indent="-228600" eaLnBrk="0" fontAlgn="base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defRPr>
                          <a:solidFill>
                            <a:srgbClr val="3B6187"/>
                          </a:solidFill>
                          <a:latin typeface="-머리굴림M" charset="0"/>
                          <a:ea typeface="-머리굴림M" charset="0"/>
                          <a:cs typeface="-머리굴림M" charset="0"/>
                        </a:defRPr>
                      </a:lvl8pPr>
                      <a:lvl9pPr marL="3886200" indent="-228600" eaLnBrk="0" fontAlgn="base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defRPr>
                          <a:solidFill>
                            <a:srgbClr val="3B6187"/>
                          </a:solidFill>
                          <a:latin typeface="-머리굴림M" charset="0"/>
                          <a:ea typeface="-머리굴림M" charset="0"/>
                          <a:cs typeface="-머리굴림M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-머리굴림M" charset="0"/>
                          <a:ea typeface="Microsoft YaHei" charset="-122"/>
                        </a:rPr>
                        <a:t>Почему я ошибся</a:t>
                      </a:r>
                    </a:p>
                  </a:txBody>
                  <a:tcPr marT="61596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DADE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49363">
                <a:tc>
                  <a:txBody>
                    <a:bodyPr/>
                    <a:lstStyle>
                      <a:lvl1pPr eaLnBrk="0">
                        <a:lnSpc>
                          <a:spcPct val="96000"/>
                        </a:lnSpc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3B6187"/>
                          </a:solidFill>
                          <a:latin typeface="-머리굴림M" charset="0"/>
                          <a:ea typeface="-머리굴림M" charset="0"/>
                          <a:cs typeface="-머리굴림M" charset="0"/>
                        </a:defRPr>
                      </a:lvl1pPr>
                      <a:lvl2pPr eaLnBrk="0">
                        <a:lnSpc>
                          <a:spcPct val="96000"/>
                        </a:lnSpc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3B6187"/>
                          </a:solidFill>
                          <a:latin typeface="-머리굴림M" charset="0"/>
                          <a:ea typeface="-머리굴림M" charset="0"/>
                          <a:cs typeface="-머리굴림M" charset="0"/>
                        </a:defRPr>
                      </a:lvl2pPr>
                      <a:lvl3pPr eaLnBrk="0">
                        <a:lnSpc>
                          <a:spcPct val="96000"/>
                        </a:lnSpc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3B6187"/>
                          </a:solidFill>
                          <a:latin typeface="-머리굴림M" charset="0"/>
                          <a:ea typeface="-머리굴림M" charset="0"/>
                          <a:cs typeface="-머리굴림M" charset="0"/>
                        </a:defRPr>
                      </a:lvl3pPr>
                      <a:lvl4pPr eaLnBrk="0">
                        <a:lnSpc>
                          <a:spcPct val="96000"/>
                        </a:lnSpc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3B6187"/>
                          </a:solidFill>
                          <a:latin typeface="-머리굴림M" charset="0"/>
                          <a:ea typeface="-머리굴림M" charset="0"/>
                          <a:cs typeface="-머리굴림M" charset="0"/>
                        </a:defRPr>
                      </a:lvl4pPr>
                      <a:lvl5pPr eaLnBrk="0">
                        <a:lnSpc>
                          <a:spcPct val="96000"/>
                        </a:lnSpc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3B6187"/>
                          </a:solidFill>
                          <a:latin typeface="-머리굴림M" charset="0"/>
                          <a:ea typeface="-머리굴림M" charset="0"/>
                          <a:cs typeface="-머리굴림M" charset="0"/>
                        </a:defRPr>
                      </a:lvl5pPr>
                      <a:lvl6pPr marL="2514600" indent="-228600" defTabSz="449263" eaLnBrk="0" fontAlgn="base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3B6187"/>
                          </a:solidFill>
                          <a:latin typeface="-머리굴림M" charset="0"/>
                          <a:ea typeface="-머리굴림M" charset="0"/>
                          <a:cs typeface="-머리굴림M" charset="0"/>
                        </a:defRPr>
                      </a:lvl6pPr>
                      <a:lvl7pPr marL="2971800" indent="-228600" defTabSz="449263" eaLnBrk="0" fontAlgn="base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3B6187"/>
                          </a:solidFill>
                          <a:latin typeface="-머리굴림M" charset="0"/>
                          <a:ea typeface="-머리굴림M" charset="0"/>
                          <a:cs typeface="-머리굴림M" charset="0"/>
                        </a:defRPr>
                      </a:lvl7pPr>
                      <a:lvl8pPr marL="3429000" indent="-228600" defTabSz="449263" eaLnBrk="0" fontAlgn="base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3B6187"/>
                          </a:solidFill>
                          <a:latin typeface="-머리굴림M" charset="0"/>
                          <a:ea typeface="-머리굴림M" charset="0"/>
                          <a:cs typeface="-머리굴림M" charset="0"/>
                        </a:defRPr>
                      </a:lvl8pPr>
                      <a:lvl9pPr marL="3886200" indent="-228600" defTabSz="449263" eaLnBrk="0" fontAlgn="base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3B6187"/>
                          </a:solidFill>
                          <a:latin typeface="-머리굴림M" charset="0"/>
                          <a:ea typeface="-머리굴림M" charset="0"/>
                          <a:cs typeface="-머리굴림M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T="61596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>
                      <a:lvl1pPr eaLnBrk="0">
                        <a:lnSpc>
                          <a:spcPct val="96000"/>
                        </a:lnSpc>
                        <a:spcAft>
                          <a:spcPts val="1425"/>
                        </a:spcAft>
                        <a:defRPr sz="2400">
                          <a:solidFill>
                            <a:srgbClr val="3B6187"/>
                          </a:solidFill>
                          <a:latin typeface="-머리굴림M" charset="0"/>
                          <a:ea typeface="-머리굴림M" charset="0"/>
                          <a:cs typeface="-머리굴림M" charset="0"/>
                        </a:defRPr>
                      </a:lvl1pPr>
                      <a:lvl2pPr eaLnBrk="0">
                        <a:lnSpc>
                          <a:spcPct val="96000"/>
                        </a:lnSpc>
                        <a:spcAft>
                          <a:spcPts val="1138"/>
                        </a:spcAft>
                        <a:defRPr sz="2000">
                          <a:solidFill>
                            <a:srgbClr val="3B6187"/>
                          </a:solidFill>
                          <a:latin typeface="-머리굴림M" charset="0"/>
                          <a:ea typeface="-머리굴림M" charset="0"/>
                          <a:cs typeface="-머리굴림M" charset="0"/>
                        </a:defRPr>
                      </a:lvl2pPr>
                      <a:lvl3pPr eaLnBrk="0">
                        <a:lnSpc>
                          <a:spcPct val="96000"/>
                        </a:lnSpc>
                        <a:spcAft>
                          <a:spcPts val="850"/>
                        </a:spcAft>
                        <a:defRPr sz="2000">
                          <a:solidFill>
                            <a:srgbClr val="3B6187"/>
                          </a:solidFill>
                          <a:latin typeface="-머리굴림M" charset="0"/>
                          <a:ea typeface="-머리굴림M" charset="0"/>
                          <a:cs typeface="-머리굴림M" charset="0"/>
                        </a:defRPr>
                      </a:lvl3pPr>
                      <a:lvl4pPr eaLnBrk="0">
                        <a:lnSpc>
                          <a:spcPct val="96000"/>
                        </a:lnSpc>
                        <a:spcAft>
                          <a:spcPts val="575"/>
                        </a:spcAft>
                        <a:defRPr>
                          <a:solidFill>
                            <a:srgbClr val="3B6187"/>
                          </a:solidFill>
                          <a:latin typeface="-머리굴림M" charset="0"/>
                          <a:ea typeface="-머리굴림M" charset="0"/>
                          <a:cs typeface="-머리굴림M" charset="0"/>
                        </a:defRPr>
                      </a:lvl4pPr>
                      <a:lvl5pPr eaLnBrk="0">
                        <a:lnSpc>
                          <a:spcPct val="96000"/>
                        </a:lnSpc>
                        <a:spcAft>
                          <a:spcPts val="288"/>
                        </a:spcAft>
                        <a:defRPr>
                          <a:solidFill>
                            <a:srgbClr val="3B6187"/>
                          </a:solidFill>
                          <a:latin typeface="-머리굴림M" charset="0"/>
                          <a:ea typeface="-머리굴림M" charset="0"/>
                          <a:cs typeface="-머리굴림M" charset="0"/>
                        </a:defRPr>
                      </a:lvl5pPr>
                      <a:lvl6pPr marL="2514600" indent="-228600" eaLnBrk="0" fontAlgn="base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defRPr>
                          <a:solidFill>
                            <a:srgbClr val="3B6187"/>
                          </a:solidFill>
                          <a:latin typeface="-머리굴림M" charset="0"/>
                          <a:ea typeface="-머리굴림M" charset="0"/>
                          <a:cs typeface="-머리굴림M" charset="0"/>
                        </a:defRPr>
                      </a:lvl6pPr>
                      <a:lvl7pPr marL="2971800" indent="-228600" eaLnBrk="0" fontAlgn="base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defRPr>
                          <a:solidFill>
                            <a:srgbClr val="3B6187"/>
                          </a:solidFill>
                          <a:latin typeface="-머리굴림M" charset="0"/>
                          <a:ea typeface="-머리굴림M" charset="0"/>
                          <a:cs typeface="-머리굴림M" charset="0"/>
                        </a:defRPr>
                      </a:lvl7pPr>
                      <a:lvl8pPr marL="3429000" indent="-228600" eaLnBrk="0" fontAlgn="base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defRPr>
                          <a:solidFill>
                            <a:srgbClr val="3B6187"/>
                          </a:solidFill>
                          <a:latin typeface="-머리굴림M" charset="0"/>
                          <a:ea typeface="-머리굴림M" charset="0"/>
                          <a:cs typeface="-머리굴림M" charset="0"/>
                        </a:defRPr>
                      </a:lvl8pPr>
                      <a:lvl9pPr marL="3886200" indent="-228600" eaLnBrk="0" fontAlgn="base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defRPr>
                          <a:solidFill>
                            <a:srgbClr val="3B6187"/>
                          </a:solidFill>
                          <a:latin typeface="-머리굴림M" charset="0"/>
                          <a:ea typeface="-머리굴림M" charset="0"/>
                          <a:cs typeface="-머리굴림M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-머리굴림M" charset="0"/>
                        <a:ea typeface="Microsoft YaHei" charset="-122"/>
                      </a:endParaRPr>
                    </a:p>
                  </a:txBody>
                  <a:tcPr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>
                      <a:lvl1pPr eaLnBrk="0">
                        <a:lnSpc>
                          <a:spcPct val="96000"/>
                        </a:lnSpc>
                        <a:spcAft>
                          <a:spcPts val="1425"/>
                        </a:spcAft>
                        <a:defRPr sz="2400">
                          <a:solidFill>
                            <a:srgbClr val="3B6187"/>
                          </a:solidFill>
                          <a:latin typeface="-머리굴림M" charset="0"/>
                          <a:ea typeface="-머리굴림M" charset="0"/>
                          <a:cs typeface="-머리굴림M" charset="0"/>
                        </a:defRPr>
                      </a:lvl1pPr>
                      <a:lvl2pPr eaLnBrk="0">
                        <a:lnSpc>
                          <a:spcPct val="96000"/>
                        </a:lnSpc>
                        <a:spcAft>
                          <a:spcPts val="1138"/>
                        </a:spcAft>
                        <a:defRPr sz="2000">
                          <a:solidFill>
                            <a:srgbClr val="3B6187"/>
                          </a:solidFill>
                          <a:latin typeface="-머리굴림M" charset="0"/>
                          <a:ea typeface="-머리굴림M" charset="0"/>
                          <a:cs typeface="-머리굴림M" charset="0"/>
                        </a:defRPr>
                      </a:lvl2pPr>
                      <a:lvl3pPr eaLnBrk="0">
                        <a:lnSpc>
                          <a:spcPct val="96000"/>
                        </a:lnSpc>
                        <a:spcAft>
                          <a:spcPts val="850"/>
                        </a:spcAft>
                        <a:defRPr sz="2000">
                          <a:solidFill>
                            <a:srgbClr val="3B6187"/>
                          </a:solidFill>
                          <a:latin typeface="-머리굴림M" charset="0"/>
                          <a:ea typeface="-머리굴림M" charset="0"/>
                          <a:cs typeface="-머리굴림M" charset="0"/>
                        </a:defRPr>
                      </a:lvl3pPr>
                      <a:lvl4pPr eaLnBrk="0">
                        <a:lnSpc>
                          <a:spcPct val="96000"/>
                        </a:lnSpc>
                        <a:spcAft>
                          <a:spcPts val="575"/>
                        </a:spcAft>
                        <a:defRPr>
                          <a:solidFill>
                            <a:srgbClr val="3B6187"/>
                          </a:solidFill>
                          <a:latin typeface="-머리굴림M" charset="0"/>
                          <a:ea typeface="-머리굴림M" charset="0"/>
                          <a:cs typeface="-머리굴림M" charset="0"/>
                        </a:defRPr>
                      </a:lvl4pPr>
                      <a:lvl5pPr eaLnBrk="0">
                        <a:lnSpc>
                          <a:spcPct val="96000"/>
                        </a:lnSpc>
                        <a:spcAft>
                          <a:spcPts val="288"/>
                        </a:spcAft>
                        <a:defRPr>
                          <a:solidFill>
                            <a:srgbClr val="3B6187"/>
                          </a:solidFill>
                          <a:latin typeface="-머리굴림M" charset="0"/>
                          <a:ea typeface="-머리굴림M" charset="0"/>
                          <a:cs typeface="-머리굴림M" charset="0"/>
                        </a:defRPr>
                      </a:lvl5pPr>
                      <a:lvl6pPr marL="2514600" indent="-228600" eaLnBrk="0" fontAlgn="base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defRPr>
                          <a:solidFill>
                            <a:srgbClr val="3B6187"/>
                          </a:solidFill>
                          <a:latin typeface="-머리굴림M" charset="0"/>
                          <a:ea typeface="-머리굴림M" charset="0"/>
                          <a:cs typeface="-머리굴림M" charset="0"/>
                        </a:defRPr>
                      </a:lvl6pPr>
                      <a:lvl7pPr marL="2971800" indent="-228600" eaLnBrk="0" fontAlgn="base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defRPr>
                          <a:solidFill>
                            <a:srgbClr val="3B6187"/>
                          </a:solidFill>
                          <a:latin typeface="-머리굴림M" charset="0"/>
                          <a:ea typeface="-머리굴림M" charset="0"/>
                          <a:cs typeface="-머리굴림M" charset="0"/>
                        </a:defRPr>
                      </a:lvl7pPr>
                      <a:lvl8pPr marL="3429000" indent="-228600" eaLnBrk="0" fontAlgn="base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defRPr>
                          <a:solidFill>
                            <a:srgbClr val="3B6187"/>
                          </a:solidFill>
                          <a:latin typeface="-머리굴림M" charset="0"/>
                          <a:ea typeface="-머리굴림M" charset="0"/>
                          <a:cs typeface="-머리굴림M" charset="0"/>
                        </a:defRPr>
                      </a:lvl8pPr>
                      <a:lvl9pPr marL="3886200" indent="-228600" eaLnBrk="0" fontAlgn="base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defRPr>
                          <a:solidFill>
                            <a:srgbClr val="3B6187"/>
                          </a:solidFill>
                          <a:latin typeface="-머리굴림M" charset="0"/>
                          <a:ea typeface="-머리굴림M" charset="0"/>
                          <a:cs typeface="-머리굴림M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-머리굴림M" charset="0"/>
                        <a:ea typeface="Microsoft YaHei" charset="-122"/>
                      </a:endParaRPr>
                    </a:p>
                  </a:txBody>
                  <a:tcPr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>
                      <a:lvl1pPr eaLnBrk="0">
                        <a:lnSpc>
                          <a:spcPct val="96000"/>
                        </a:lnSpc>
                        <a:spcAft>
                          <a:spcPts val="1425"/>
                        </a:spcAft>
                        <a:defRPr sz="2400">
                          <a:solidFill>
                            <a:srgbClr val="3B6187"/>
                          </a:solidFill>
                          <a:latin typeface="-머리굴림M" charset="0"/>
                          <a:ea typeface="-머리굴림M" charset="0"/>
                          <a:cs typeface="-머리굴림M" charset="0"/>
                        </a:defRPr>
                      </a:lvl1pPr>
                      <a:lvl2pPr eaLnBrk="0">
                        <a:lnSpc>
                          <a:spcPct val="96000"/>
                        </a:lnSpc>
                        <a:spcAft>
                          <a:spcPts val="1138"/>
                        </a:spcAft>
                        <a:defRPr sz="2000">
                          <a:solidFill>
                            <a:srgbClr val="3B6187"/>
                          </a:solidFill>
                          <a:latin typeface="-머리굴림M" charset="0"/>
                          <a:ea typeface="-머리굴림M" charset="0"/>
                          <a:cs typeface="-머리굴림M" charset="0"/>
                        </a:defRPr>
                      </a:lvl2pPr>
                      <a:lvl3pPr eaLnBrk="0">
                        <a:lnSpc>
                          <a:spcPct val="96000"/>
                        </a:lnSpc>
                        <a:spcAft>
                          <a:spcPts val="850"/>
                        </a:spcAft>
                        <a:defRPr sz="2000">
                          <a:solidFill>
                            <a:srgbClr val="3B6187"/>
                          </a:solidFill>
                          <a:latin typeface="-머리굴림M" charset="0"/>
                          <a:ea typeface="-머리굴림M" charset="0"/>
                          <a:cs typeface="-머리굴림M" charset="0"/>
                        </a:defRPr>
                      </a:lvl3pPr>
                      <a:lvl4pPr eaLnBrk="0">
                        <a:lnSpc>
                          <a:spcPct val="96000"/>
                        </a:lnSpc>
                        <a:spcAft>
                          <a:spcPts val="575"/>
                        </a:spcAft>
                        <a:defRPr>
                          <a:solidFill>
                            <a:srgbClr val="3B6187"/>
                          </a:solidFill>
                          <a:latin typeface="-머리굴림M" charset="0"/>
                          <a:ea typeface="-머리굴림M" charset="0"/>
                          <a:cs typeface="-머리굴림M" charset="0"/>
                        </a:defRPr>
                      </a:lvl4pPr>
                      <a:lvl5pPr eaLnBrk="0">
                        <a:lnSpc>
                          <a:spcPct val="96000"/>
                        </a:lnSpc>
                        <a:spcAft>
                          <a:spcPts val="288"/>
                        </a:spcAft>
                        <a:defRPr>
                          <a:solidFill>
                            <a:srgbClr val="3B6187"/>
                          </a:solidFill>
                          <a:latin typeface="-머리굴림M" charset="0"/>
                          <a:ea typeface="-머리굴림M" charset="0"/>
                          <a:cs typeface="-머리굴림M" charset="0"/>
                        </a:defRPr>
                      </a:lvl5pPr>
                      <a:lvl6pPr marL="2514600" indent="-228600" eaLnBrk="0" fontAlgn="base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defRPr>
                          <a:solidFill>
                            <a:srgbClr val="3B6187"/>
                          </a:solidFill>
                          <a:latin typeface="-머리굴림M" charset="0"/>
                          <a:ea typeface="-머리굴림M" charset="0"/>
                          <a:cs typeface="-머리굴림M" charset="0"/>
                        </a:defRPr>
                      </a:lvl6pPr>
                      <a:lvl7pPr marL="2971800" indent="-228600" eaLnBrk="0" fontAlgn="base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defRPr>
                          <a:solidFill>
                            <a:srgbClr val="3B6187"/>
                          </a:solidFill>
                          <a:latin typeface="-머리굴림M" charset="0"/>
                          <a:ea typeface="-머리굴림M" charset="0"/>
                          <a:cs typeface="-머리굴림M" charset="0"/>
                        </a:defRPr>
                      </a:lvl7pPr>
                      <a:lvl8pPr marL="3429000" indent="-228600" eaLnBrk="0" fontAlgn="base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defRPr>
                          <a:solidFill>
                            <a:srgbClr val="3B6187"/>
                          </a:solidFill>
                          <a:latin typeface="-머리굴림M" charset="0"/>
                          <a:ea typeface="-머리굴림M" charset="0"/>
                          <a:cs typeface="-머리굴림M" charset="0"/>
                        </a:defRPr>
                      </a:lvl8pPr>
                      <a:lvl9pPr marL="3886200" indent="-228600" eaLnBrk="0" fontAlgn="base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defRPr>
                          <a:solidFill>
                            <a:srgbClr val="3B6187"/>
                          </a:solidFill>
                          <a:latin typeface="-머리굴림M" charset="0"/>
                          <a:ea typeface="-머리굴림M" charset="0"/>
                          <a:cs typeface="-머리굴림M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-머리굴림M" charset="0"/>
                        <a:ea typeface="Microsoft YaHei" charset="-122"/>
                      </a:endParaRPr>
                    </a:p>
                  </a:txBody>
                  <a:tcPr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>
                      <a:lvl1pPr eaLnBrk="0">
                        <a:lnSpc>
                          <a:spcPct val="96000"/>
                        </a:lnSpc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3B6187"/>
                          </a:solidFill>
                          <a:latin typeface="-머리굴림M" charset="0"/>
                          <a:ea typeface="-머리굴림M" charset="0"/>
                          <a:cs typeface="-머리굴림M" charset="0"/>
                        </a:defRPr>
                      </a:lvl1pPr>
                      <a:lvl2pPr eaLnBrk="0">
                        <a:lnSpc>
                          <a:spcPct val="96000"/>
                        </a:lnSpc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3B6187"/>
                          </a:solidFill>
                          <a:latin typeface="-머리굴림M" charset="0"/>
                          <a:ea typeface="-머리굴림M" charset="0"/>
                          <a:cs typeface="-머리굴림M" charset="0"/>
                        </a:defRPr>
                      </a:lvl2pPr>
                      <a:lvl3pPr eaLnBrk="0">
                        <a:lnSpc>
                          <a:spcPct val="96000"/>
                        </a:lnSpc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3B6187"/>
                          </a:solidFill>
                          <a:latin typeface="-머리굴림M" charset="0"/>
                          <a:ea typeface="-머리굴림M" charset="0"/>
                          <a:cs typeface="-머리굴림M" charset="0"/>
                        </a:defRPr>
                      </a:lvl3pPr>
                      <a:lvl4pPr eaLnBrk="0">
                        <a:lnSpc>
                          <a:spcPct val="96000"/>
                        </a:lnSpc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3B6187"/>
                          </a:solidFill>
                          <a:latin typeface="-머리굴림M" charset="0"/>
                          <a:ea typeface="-머리굴림M" charset="0"/>
                          <a:cs typeface="-머리굴림M" charset="0"/>
                        </a:defRPr>
                      </a:lvl4pPr>
                      <a:lvl5pPr eaLnBrk="0">
                        <a:lnSpc>
                          <a:spcPct val="96000"/>
                        </a:lnSpc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3B6187"/>
                          </a:solidFill>
                          <a:latin typeface="-머리굴림M" charset="0"/>
                          <a:ea typeface="-머리굴림M" charset="0"/>
                          <a:cs typeface="-머리굴림M" charset="0"/>
                        </a:defRPr>
                      </a:lvl5pPr>
                      <a:lvl6pPr marL="2514600" indent="-228600" defTabSz="449263" eaLnBrk="0" fontAlgn="base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3B6187"/>
                          </a:solidFill>
                          <a:latin typeface="-머리굴림M" charset="0"/>
                          <a:ea typeface="-머리굴림M" charset="0"/>
                          <a:cs typeface="-머리굴림M" charset="0"/>
                        </a:defRPr>
                      </a:lvl6pPr>
                      <a:lvl7pPr marL="2971800" indent="-228600" defTabSz="449263" eaLnBrk="0" fontAlgn="base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3B6187"/>
                          </a:solidFill>
                          <a:latin typeface="-머리굴림M" charset="0"/>
                          <a:ea typeface="-머리굴림M" charset="0"/>
                          <a:cs typeface="-머리굴림M" charset="0"/>
                        </a:defRPr>
                      </a:lvl7pPr>
                      <a:lvl8pPr marL="3429000" indent="-228600" defTabSz="449263" eaLnBrk="0" fontAlgn="base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3B6187"/>
                          </a:solidFill>
                          <a:latin typeface="-머리굴림M" charset="0"/>
                          <a:ea typeface="-머리굴림M" charset="0"/>
                          <a:cs typeface="-머리굴림M" charset="0"/>
                        </a:defRPr>
                      </a:lvl8pPr>
                      <a:lvl9pPr marL="3886200" indent="-228600" defTabSz="449263" eaLnBrk="0" fontAlgn="base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3B6187"/>
                          </a:solidFill>
                          <a:latin typeface="-머리굴림M" charset="0"/>
                          <a:ea typeface="-머리굴림M" charset="0"/>
                          <a:cs typeface="-머리굴림M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T="61596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>
                      <a:lvl1pPr eaLnBrk="0">
                        <a:lnSpc>
                          <a:spcPct val="96000"/>
                        </a:lnSpc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400">
                          <a:solidFill>
                            <a:srgbClr val="3B6187"/>
                          </a:solidFill>
                          <a:latin typeface="-머리굴림M" charset="0"/>
                          <a:ea typeface="-머리굴림M" charset="0"/>
                          <a:cs typeface="-머리굴림M" charset="0"/>
                        </a:defRPr>
                      </a:lvl1pPr>
                      <a:lvl2pPr eaLnBrk="0">
                        <a:lnSpc>
                          <a:spcPct val="96000"/>
                        </a:lnSpc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3B6187"/>
                          </a:solidFill>
                          <a:latin typeface="-머리굴림M" charset="0"/>
                          <a:ea typeface="-머리굴림M" charset="0"/>
                          <a:cs typeface="-머리굴림M" charset="0"/>
                        </a:defRPr>
                      </a:lvl2pPr>
                      <a:lvl3pPr eaLnBrk="0">
                        <a:lnSpc>
                          <a:spcPct val="96000"/>
                        </a:lnSpc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 sz="2000">
                          <a:solidFill>
                            <a:srgbClr val="3B6187"/>
                          </a:solidFill>
                          <a:latin typeface="-머리굴림M" charset="0"/>
                          <a:ea typeface="-머리굴림M" charset="0"/>
                          <a:cs typeface="-머리굴림M" charset="0"/>
                        </a:defRPr>
                      </a:lvl3pPr>
                      <a:lvl4pPr eaLnBrk="0">
                        <a:lnSpc>
                          <a:spcPct val="96000"/>
                        </a:lnSpc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3B6187"/>
                          </a:solidFill>
                          <a:latin typeface="-머리굴림M" charset="0"/>
                          <a:ea typeface="-머리굴림M" charset="0"/>
                          <a:cs typeface="-머리굴림M" charset="0"/>
                        </a:defRPr>
                      </a:lvl4pPr>
                      <a:lvl5pPr eaLnBrk="0">
                        <a:lnSpc>
                          <a:spcPct val="96000"/>
                        </a:lnSpc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3B6187"/>
                          </a:solidFill>
                          <a:latin typeface="-머리굴림M" charset="0"/>
                          <a:ea typeface="-머리굴림M" charset="0"/>
                          <a:cs typeface="-머리굴림M" charset="0"/>
                        </a:defRPr>
                      </a:lvl5pPr>
                      <a:lvl6pPr marL="2514600" indent="-228600" defTabSz="449263" eaLnBrk="0" fontAlgn="base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3B6187"/>
                          </a:solidFill>
                          <a:latin typeface="-머리굴림M" charset="0"/>
                          <a:ea typeface="-머리굴림M" charset="0"/>
                          <a:cs typeface="-머리굴림M" charset="0"/>
                        </a:defRPr>
                      </a:lvl6pPr>
                      <a:lvl7pPr marL="2971800" indent="-228600" defTabSz="449263" eaLnBrk="0" fontAlgn="base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3B6187"/>
                          </a:solidFill>
                          <a:latin typeface="-머리굴림M" charset="0"/>
                          <a:ea typeface="-머리굴림M" charset="0"/>
                          <a:cs typeface="-머리굴림M" charset="0"/>
                        </a:defRPr>
                      </a:lvl7pPr>
                      <a:lvl8pPr marL="3429000" indent="-228600" defTabSz="449263" eaLnBrk="0" fontAlgn="base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3B6187"/>
                          </a:solidFill>
                          <a:latin typeface="-머리굴림M" charset="0"/>
                          <a:ea typeface="-머리굴림M" charset="0"/>
                          <a:cs typeface="-머리굴림M" charset="0"/>
                        </a:defRPr>
                      </a:lvl8pPr>
                      <a:lvl9pPr marL="3886200" indent="-228600" defTabSz="449263" eaLnBrk="0" fontAlgn="base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  <a:defRPr>
                          <a:solidFill>
                            <a:srgbClr val="3B6187"/>
                          </a:solidFill>
                          <a:latin typeface="-머리굴림M" charset="0"/>
                          <a:ea typeface="-머리굴림M" charset="0"/>
                          <a:cs typeface="-머리굴림M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T="61596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990600"/>
            <a:ext cx="7772400" cy="914400"/>
          </a:xfrm>
        </p:spPr>
        <p:txBody>
          <a:bodyPr/>
          <a:lstStyle/>
          <a:p>
            <a:pPr eaLnBrk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ru-RU" altLang="ru-RU" sz="3600" smtClean="0">
                <a:solidFill>
                  <a:srgbClr val="010177"/>
                </a:solidFill>
                <a:ea typeface="-머리굴림B" charset="0"/>
                <a:cs typeface="-머리굴림B" charset="0"/>
              </a:rPr>
              <a:t>II. Коррекционная работа</a:t>
            </a:r>
          </a:p>
        </p:txBody>
      </p:sp>
      <p:sp>
        <p:nvSpPr>
          <p:cNvPr id="20483" name="Text Box 2"/>
          <p:cNvSpPr txBox="1">
            <a:spLocks noChangeArrowheads="1"/>
          </p:cNvSpPr>
          <p:nvPr/>
        </p:nvSpPr>
        <p:spPr bwMode="auto">
          <a:xfrm>
            <a:off x="539750" y="1905000"/>
            <a:ext cx="8064500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90000" bIns="45000"/>
          <a:lstStyle>
            <a:lvl1pPr marL="342900" indent="-341313"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eaLnBrk="1">
              <a:lnSpc>
                <a:spcPct val="100000"/>
              </a:lnSpc>
              <a:spcBef>
                <a:spcPts val="563"/>
              </a:spcBef>
              <a:buSzPct val="45000"/>
              <a:buFont typeface="Wingdings 2" charset="2"/>
              <a:buChar char=""/>
            </a:pPr>
            <a:r>
              <a:rPr lang="ru-RU" altLang="ru-RU" sz="2800">
                <a:solidFill>
                  <a:srgbClr val="3B6187"/>
                </a:solidFill>
              </a:rPr>
              <a:t>А) Восстанавливаем способ (по операциям)</a:t>
            </a:r>
          </a:p>
          <a:p>
            <a:pPr eaLnBrk="1">
              <a:lnSpc>
                <a:spcPct val="100000"/>
              </a:lnSpc>
              <a:spcBef>
                <a:spcPts val="563"/>
              </a:spcBef>
              <a:buSzPct val="45000"/>
              <a:buFont typeface="Wingdings 2" charset="2"/>
              <a:buChar char=""/>
            </a:pPr>
            <a:r>
              <a:rPr lang="ru-RU" altLang="ru-RU" sz="2800">
                <a:solidFill>
                  <a:srgbClr val="3B6187"/>
                </a:solidFill>
              </a:rPr>
              <a:t>Б) Самоопределение учащихся по ошибкам</a:t>
            </a:r>
          </a:p>
          <a:p>
            <a:pPr eaLnBrk="1">
              <a:lnSpc>
                <a:spcPct val="100000"/>
              </a:lnSpc>
              <a:spcBef>
                <a:spcPts val="563"/>
              </a:spcBef>
              <a:buSzPct val="45000"/>
              <a:buFont typeface="Wingdings 2" charset="2"/>
              <a:buChar char=""/>
            </a:pPr>
            <a:r>
              <a:rPr lang="ru-RU" altLang="ru-RU" sz="2800">
                <a:solidFill>
                  <a:srgbClr val="3B6187"/>
                </a:solidFill>
              </a:rPr>
              <a:t>В) Работа в группах (готовая карточка с операционным составом; задания на отработку операций)</a:t>
            </a:r>
          </a:p>
          <a:p>
            <a:pPr eaLnBrk="1">
              <a:lnSpc>
                <a:spcPct val="100000"/>
              </a:lnSpc>
              <a:spcBef>
                <a:spcPts val="563"/>
              </a:spcBef>
              <a:buSzPct val="45000"/>
              <a:buFont typeface="Wingdings" charset="0"/>
              <a:buChar char="v"/>
            </a:pPr>
            <a:r>
              <a:rPr lang="ru-RU" altLang="ru-RU" sz="2800">
                <a:solidFill>
                  <a:srgbClr val="3B6187"/>
                </a:solidFill>
                <a:latin typeface="-머리굴림M" charset="0"/>
              </a:rPr>
              <a:t> </a:t>
            </a:r>
            <a:r>
              <a:rPr lang="ru-RU" altLang="ru-RU" sz="2800">
                <a:solidFill>
                  <a:srgbClr val="3B6187"/>
                </a:solidFill>
              </a:rPr>
              <a:t>самоконтроль</a:t>
            </a:r>
          </a:p>
          <a:p>
            <a:pPr eaLnBrk="1">
              <a:lnSpc>
                <a:spcPct val="100000"/>
              </a:lnSpc>
              <a:spcBef>
                <a:spcPts val="563"/>
              </a:spcBef>
              <a:buSzPct val="45000"/>
              <a:buFont typeface="Wingdings" charset="0"/>
              <a:buChar char="v"/>
            </a:pPr>
            <a:r>
              <a:rPr lang="ru-RU" altLang="ru-RU" sz="2800">
                <a:solidFill>
                  <a:srgbClr val="3B6187"/>
                </a:solidFill>
              </a:rPr>
              <a:t> работа с консультантом (с тем, кто всё освоил)</a:t>
            </a:r>
          </a:p>
          <a:p>
            <a:pPr eaLnBrk="1">
              <a:lnSpc>
                <a:spcPct val="100000"/>
              </a:lnSpc>
              <a:spcBef>
                <a:spcPts val="563"/>
              </a:spcBef>
              <a:buSzPct val="45000"/>
              <a:buFont typeface="Wingdings" charset="0"/>
              <a:buChar char="v"/>
            </a:pPr>
            <a:r>
              <a:rPr lang="ru-RU" altLang="ru-RU" sz="2800">
                <a:solidFill>
                  <a:srgbClr val="3B6187"/>
                </a:solidFill>
              </a:rPr>
              <a:t> работа в паре (с таким же или с тем, кто не освоил)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990600"/>
            <a:ext cx="8458200" cy="914400"/>
          </a:xfrm>
        </p:spPr>
        <p:txBody>
          <a:bodyPr/>
          <a:lstStyle/>
          <a:p>
            <a:pPr algn="ctr" eaLnBrk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ru-RU" altLang="ru-RU" sz="3600" smtClean="0">
                <a:solidFill>
                  <a:srgbClr val="010177"/>
                </a:solidFill>
                <a:ea typeface="-머리굴림B" charset="0"/>
                <a:cs typeface="-머리굴림B" charset="0"/>
              </a:rPr>
              <a:t>III. Диагностика освоенности способа по содержанию (по группам)</a:t>
            </a:r>
          </a:p>
        </p:txBody>
      </p:sp>
      <p:sp>
        <p:nvSpPr>
          <p:cNvPr id="2052" name="Text Box 2"/>
          <p:cNvSpPr txBox="1">
            <a:spLocks noChangeArrowheads="1"/>
          </p:cNvSpPr>
          <p:nvPr/>
        </p:nvSpPr>
        <p:spPr bwMode="auto">
          <a:xfrm>
            <a:off x="684213" y="2205038"/>
            <a:ext cx="7772400" cy="352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2050" name="Диаграмма 3"/>
          <p:cNvGraphicFramePr>
            <a:graphicFrameLocks/>
          </p:cNvGraphicFramePr>
          <p:nvPr/>
        </p:nvGraphicFramePr>
        <p:xfrm>
          <a:off x="1473200" y="2298700"/>
          <a:ext cx="6197600" cy="321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r:id="rId4" imgW="6194073" imgH="3212870" progId="Excel.Chart.8">
                  <p:embed/>
                </p:oleObj>
              </mc:Choice>
              <mc:Fallback>
                <p:oleObj r:id="rId4" imgW="6194073" imgH="3212870" progId="Excel.Chart.8">
                  <p:embed/>
                  <p:pic>
                    <p:nvPicPr>
                      <p:cNvPr id="0" name="Диаграмма 3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3200" y="2298700"/>
                        <a:ext cx="6197600" cy="3213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3" name="TextBox 4"/>
          <p:cNvSpPr txBox="1">
            <a:spLocks noChangeArrowheads="1"/>
          </p:cNvSpPr>
          <p:nvPr/>
        </p:nvSpPr>
        <p:spPr bwMode="auto">
          <a:xfrm>
            <a:off x="684213" y="5661025"/>
            <a:ext cx="8208962" cy="865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altLang="ru-RU"/>
              <a:t>ГР 1 – операция № 1        ГР 2 – операция № 2       ГР 3 – операция № 3</a:t>
            </a:r>
          </a:p>
          <a:p>
            <a:r>
              <a:rPr lang="ru-RU" altLang="ru-RU"/>
              <a:t>ГР 4 – операции № 1 и 2          ГР 5 – операции № 1 и 3</a:t>
            </a:r>
          </a:p>
          <a:p>
            <a:r>
              <a:rPr lang="ru-RU" altLang="ru-RU"/>
              <a:t>ГР 6 – операции № 2 и 3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990600"/>
            <a:ext cx="7772400" cy="914400"/>
          </a:xfrm>
        </p:spPr>
        <p:txBody>
          <a:bodyPr/>
          <a:lstStyle/>
          <a:p>
            <a:pPr eaLnBrk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ru-RU" altLang="ru-RU" sz="3600" smtClean="0">
                <a:solidFill>
                  <a:srgbClr val="010177"/>
                </a:solidFill>
                <a:ea typeface="-머리굴림B" charset="0"/>
                <a:cs typeface="-머리굴림B" charset="0"/>
              </a:rPr>
              <a:t>IV. Диагностика контроля</a:t>
            </a:r>
          </a:p>
        </p:txBody>
      </p:sp>
      <p:graphicFrame>
        <p:nvGraphicFramePr>
          <p:cNvPr id="2" name="Group 2"/>
          <p:cNvGraphicFramePr>
            <a:graphicFrameLocks noGrp="1"/>
          </p:cNvGraphicFramePr>
          <p:nvPr/>
        </p:nvGraphicFramePr>
        <p:xfrm>
          <a:off x="685800" y="1905000"/>
          <a:ext cx="7773988" cy="3917950"/>
        </p:xfrm>
        <a:graphic>
          <a:graphicData uri="http://schemas.openxmlformats.org/drawingml/2006/table">
            <a:tbl>
              <a:tblPr/>
              <a:tblGrid>
                <a:gridCol w="1365250"/>
                <a:gridCol w="936625"/>
                <a:gridCol w="1008063"/>
                <a:gridCol w="1133475"/>
                <a:gridCol w="1109662"/>
                <a:gridCol w="1109663"/>
                <a:gridCol w="1111250"/>
              </a:tblGrid>
              <a:tr h="872830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Учащиеся</a:t>
                      </a:r>
                    </a:p>
                  </a:txBody>
                  <a:tcPr marT="61602" marB="45724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№1 до</a:t>
                      </a:r>
                    </a:p>
                  </a:txBody>
                  <a:tcPr marT="61602" marB="45724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№1 после</a:t>
                      </a:r>
                    </a:p>
                  </a:txBody>
                  <a:tcPr marT="61602" marB="45724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№2  до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T="61602" marB="45724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№2 после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T="61602" marB="45724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№3  до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T="61602" marB="45724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№3 после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T="61602" marB="45724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99"/>
                    </a:solidFill>
                  </a:tcPr>
                </a:tc>
              </a:tr>
              <a:tr h="435017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1</a:t>
                      </a:r>
                    </a:p>
                  </a:txBody>
                  <a:tcPr marT="61602" marB="45724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T="61602" marB="45724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+</a:t>
                      </a:r>
                    </a:p>
                  </a:txBody>
                  <a:tcPr marT="61602" marB="45724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T="61602" marB="45724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+</a:t>
                      </a:r>
                    </a:p>
                  </a:txBody>
                  <a:tcPr marT="61602" marB="45724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T="61602" marB="45724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+</a:t>
                      </a:r>
                    </a:p>
                  </a:txBody>
                  <a:tcPr marT="61602" marB="45724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DD"/>
                    </a:solidFill>
                  </a:tcPr>
                </a:tc>
              </a:tr>
              <a:tr h="435017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2</a:t>
                      </a:r>
                    </a:p>
                  </a:txBody>
                  <a:tcPr marT="61602" marB="45724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T="61602" marB="45724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-</a:t>
                      </a:r>
                    </a:p>
                  </a:txBody>
                  <a:tcPr marT="61602" marB="45724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T="61602" marB="45724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+</a:t>
                      </a:r>
                    </a:p>
                  </a:txBody>
                  <a:tcPr marT="61602" marB="45724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T="61602" marB="45724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+</a:t>
                      </a:r>
                    </a:p>
                  </a:txBody>
                  <a:tcPr marT="61602" marB="45724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5EF"/>
                    </a:solidFill>
                  </a:tcPr>
                </a:tc>
              </a:tr>
              <a:tr h="435017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3</a:t>
                      </a:r>
                    </a:p>
                  </a:txBody>
                  <a:tcPr marT="61602" marB="45724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T="61602" marB="45724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-</a:t>
                      </a:r>
                    </a:p>
                  </a:txBody>
                  <a:tcPr marT="61602" marB="45724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T="61602" marB="45724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+</a:t>
                      </a:r>
                    </a:p>
                  </a:txBody>
                  <a:tcPr marT="61602" marB="45724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T="61602" marB="45724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+</a:t>
                      </a:r>
                    </a:p>
                  </a:txBody>
                  <a:tcPr marT="61602" marB="45724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DD"/>
                    </a:solidFill>
                  </a:tcPr>
                </a:tc>
              </a:tr>
              <a:tr h="435017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4</a:t>
                      </a:r>
                    </a:p>
                  </a:txBody>
                  <a:tcPr marT="61602" marB="45724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T="61602" marB="45724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-</a:t>
                      </a:r>
                    </a:p>
                  </a:txBody>
                  <a:tcPr marT="61602" marB="45724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T="61602" marB="45724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-</a:t>
                      </a:r>
                    </a:p>
                  </a:txBody>
                  <a:tcPr marT="61602" marB="45724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T="61602" marB="45724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+</a:t>
                      </a:r>
                    </a:p>
                  </a:txBody>
                  <a:tcPr marT="61602" marB="45724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5EF"/>
                    </a:solidFill>
                  </a:tcPr>
                </a:tc>
              </a:tr>
              <a:tr h="435017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T="61602" marB="45724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T="61602" marB="45724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T="61602" marB="45724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T="61602" marB="45724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T="61602" marB="45724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T="61602" marB="45724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T="61602" marB="45724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DD"/>
                    </a:solidFill>
                  </a:tcPr>
                </a:tc>
              </a:tr>
              <a:tr h="435017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T="61602" marB="45724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T="61602" marB="45724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T="61602" marB="45724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T="61602" marB="45724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T="61602" marB="45724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T="61602" marB="45724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T="61602" marB="45724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5EF"/>
                    </a:solidFill>
                  </a:tcPr>
                </a:tc>
              </a:tr>
              <a:tr h="435017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24</a:t>
                      </a:r>
                    </a:p>
                  </a:txBody>
                  <a:tcPr marT="61602" marB="45724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T="61602" marB="45724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+</a:t>
                      </a:r>
                    </a:p>
                  </a:txBody>
                  <a:tcPr marT="61602" marB="45724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T="61602" marB="45724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+</a:t>
                      </a:r>
                    </a:p>
                  </a:txBody>
                  <a:tcPr marT="61602" marB="45724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T="61602" marB="45724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+</a:t>
                      </a:r>
                    </a:p>
                  </a:txBody>
                  <a:tcPr marT="61602" marB="45724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DD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4213" y="908050"/>
            <a:ext cx="7772400" cy="914400"/>
          </a:xfrm>
        </p:spPr>
        <p:txBody>
          <a:bodyPr/>
          <a:lstStyle/>
          <a:p>
            <a:pPr algn="ctr" eaLnBrk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ru-RU" altLang="ru-RU" sz="2800" smtClean="0">
                <a:solidFill>
                  <a:srgbClr val="010177"/>
                </a:solidFill>
                <a:ea typeface="-머리굴림B" charset="0"/>
                <a:cs typeface="-머리굴림B" charset="0"/>
              </a:rPr>
              <a:t>Успешность самопроверки способа действий по операциям</a:t>
            </a:r>
          </a:p>
        </p:txBody>
      </p:sp>
      <p:sp>
        <p:nvSpPr>
          <p:cNvPr id="3076" name="Text Box 2"/>
          <p:cNvSpPr txBox="1">
            <a:spLocks noChangeArrowheads="1"/>
          </p:cNvSpPr>
          <p:nvPr/>
        </p:nvSpPr>
        <p:spPr bwMode="auto">
          <a:xfrm>
            <a:off x="1446213" y="1955800"/>
            <a:ext cx="6437312" cy="3633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3077" name="Rectangle 3"/>
          <p:cNvSpPr>
            <a:spLocks noChangeArrowheads="1"/>
          </p:cNvSpPr>
          <p:nvPr/>
        </p:nvSpPr>
        <p:spPr bwMode="auto">
          <a:xfrm>
            <a:off x="1784350" y="5589588"/>
            <a:ext cx="5354638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5000" rIns="90000" bIns="45000">
            <a:spAutoFit/>
          </a:bodyPr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ru-RU" altLang="ru-RU" sz="2400">
                <a:solidFill>
                  <a:srgbClr val="000000"/>
                </a:solidFill>
                <a:latin typeface="-머리굴림M" charset="0"/>
              </a:rPr>
              <a:t>№ 1 – операция «Найди точки»</a:t>
            </a:r>
          </a:p>
          <a:p>
            <a:pPr eaLnBrk="1" hangingPunct="1">
              <a:lnSpc>
                <a:spcPct val="100000"/>
              </a:lnSpc>
            </a:pPr>
            <a:r>
              <a:rPr lang="ru-RU" altLang="ru-RU" sz="2400">
                <a:solidFill>
                  <a:srgbClr val="000000"/>
                </a:solidFill>
                <a:latin typeface="-머리굴림M" charset="0"/>
              </a:rPr>
              <a:t>№ 2 – операция «Построй точки»</a:t>
            </a:r>
          </a:p>
          <a:p>
            <a:pPr eaLnBrk="1" hangingPunct="1">
              <a:lnSpc>
                <a:spcPct val="100000"/>
              </a:lnSpc>
            </a:pPr>
            <a:r>
              <a:rPr lang="ru-RU" altLang="ru-RU" sz="2400">
                <a:solidFill>
                  <a:srgbClr val="000000"/>
                </a:solidFill>
                <a:latin typeface="-머리굴림M" charset="0"/>
              </a:rPr>
              <a:t>№ 3 – операция «А те ли точки?»</a:t>
            </a:r>
          </a:p>
        </p:txBody>
      </p:sp>
      <p:graphicFrame>
        <p:nvGraphicFramePr>
          <p:cNvPr id="3074" name="Диаграмма 4"/>
          <p:cNvGraphicFramePr>
            <a:graphicFrameLocks/>
          </p:cNvGraphicFramePr>
          <p:nvPr/>
        </p:nvGraphicFramePr>
        <p:xfrm>
          <a:off x="1497013" y="2082800"/>
          <a:ext cx="6197600" cy="3500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r:id="rId4" imgW="6194073" imgH="3499407" progId="Excel.Chart.8">
                  <p:embed/>
                </p:oleObj>
              </mc:Choice>
              <mc:Fallback>
                <p:oleObj r:id="rId4" imgW="6194073" imgH="3499407" progId="Excel.Chart.8">
                  <p:embed/>
                  <p:pic>
                    <p:nvPicPr>
                      <p:cNvPr id="0" name="Диаграмма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7013" y="2082800"/>
                        <a:ext cx="6197600" cy="3500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990600"/>
            <a:ext cx="7772400" cy="914400"/>
          </a:xfrm>
        </p:spPr>
        <p:txBody>
          <a:bodyPr/>
          <a:lstStyle/>
          <a:p>
            <a:pPr eaLnBrk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ru-RU" altLang="ru-RU" smtClean="0">
                <a:solidFill>
                  <a:srgbClr val="010177"/>
                </a:solidFill>
                <a:latin typeface="-머리굴림B" charset="0"/>
                <a:ea typeface="-머리굴림B" charset="0"/>
                <a:cs typeface="-머리굴림B" charset="0"/>
              </a:rPr>
              <a:t>V. Соотнесение диагностик</a:t>
            </a:r>
          </a:p>
        </p:txBody>
      </p:sp>
      <p:graphicFrame>
        <p:nvGraphicFramePr>
          <p:cNvPr id="23554" name="Group 2"/>
          <p:cNvGraphicFramePr>
            <a:graphicFrameLocks noGrp="1"/>
          </p:cNvGraphicFramePr>
          <p:nvPr/>
        </p:nvGraphicFramePr>
        <p:xfrm>
          <a:off x="685800" y="1905000"/>
          <a:ext cx="7773988" cy="3554413"/>
        </p:xfrm>
        <a:graphic>
          <a:graphicData uri="http://schemas.openxmlformats.org/drawingml/2006/table">
            <a:tbl>
              <a:tblPr/>
              <a:tblGrid>
                <a:gridCol w="1365250"/>
                <a:gridCol w="936625"/>
                <a:gridCol w="1008063"/>
                <a:gridCol w="1133475"/>
                <a:gridCol w="1109662"/>
                <a:gridCol w="1109663"/>
                <a:gridCol w="1111250"/>
              </a:tblGrid>
              <a:tr h="872603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Учащиеся</a:t>
                      </a:r>
                    </a:p>
                  </a:txBody>
                  <a:tcPr marT="61586" marB="45713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DAD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№1 до</a:t>
                      </a:r>
                    </a:p>
                  </a:txBody>
                  <a:tcPr marT="61586" marB="45713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DAD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№1 после</a:t>
                      </a:r>
                    </a:p>
                  </a:txBody>
                  <a:tcPr marT="61586" marB="45713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DAD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№2  до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T="61586" marB="45713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DAD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№2 после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T="61586" marB="45713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DAD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№3  до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T="61586" marB="45713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DAD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№3 после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T="61586" marB="45713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DADEB"/>
                    </a:solidFill>
                  </a:tcPr>
                </a:tc>
              </a:tr>
              <a:tr h="362400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1</a:t>
                      </a:r>
                    </a:p>
                  </a:txBody>
                  <a:tcPr marT="61586" marB="45713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+</a:t>
                      </a:r>
                    </a:p>
                  </a:txBody>
                  <a:tcPr marT="61586" marB="45713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+</a:t>
                      </a:r>
                    </a:p>
                  </a:txBody>
                  <a:tcPr marT="61586" marB="45713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+</a:t>
                      </a:r>
                    </a:p>
                  </a:txBody>
                  <a:tcPr marT="61586" marB="45713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+</a:t>
                      </a:r>
                    </a:p>
                  </a:txBody>
                  <a:tcPr marT="61586" marB="45713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-</a:t>
                      </a:r>
                    </a:p>
                  </a:txBody>
                  <a:tcPr marT="61586" marB="45713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+</a:t>
                      </a:r>
                    </a:p>
                  </a:txBody>
                  <a:tcPr marT="61586" marB="45713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/>
                    </a:solidFill>
                  </a:tcPr>
                </a:tc>
              </a:tr>
              <a:tr h="362400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2</a:t>
                      </a:r>
                    </a:p>
                  </a:txBody>
                  <a:tcPr marT="61586" marB="45713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-</a:t>
                      </a:r>
                    </a:p>
                  </a:txBody>
                  <a:tcPr marT="61586" marB="45713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-</a:t>
                      </a:r>
                    </a:p>
                  </a:txBody>
                  <a:tcPr marT="61586" marB="45713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+</a:t>
                      </a:r>
                    </a:p>
                  </a:txBody>
                  <a:tcPr marT="61586" marB="45713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+</a:t>
                      </a:r>
                    </a:p>
                  </a:txBody>
                  <a:tcPr marT="61586" marB="45713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-</a:t>
                      </a:r>
                    </a:p>
                  </a:txBody>
                  <a:tcPr marT="61586" marB="45713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+</a:t>
                      </a:r>
                    </a:p>
                  </a:txBody>
                  <a:tcPr marT="61586" marB="45713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/>
                    </a:solidFill>
                  </a:tcPr>
                </a:tc>
              </a:tr>
              <a:tr h="362400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3</a:t>
                      </a:r>
                    </a:p>
                  </a:txBody>
                  <a:tcPr marT="61586" marB="45713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-</a:t>
                      </a:r>
                    </a:p>
                  </a:txBody>
                  <a:tcPr marT="61586" marB="45713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-</a:t>
                      </a:r>
                    </a:p>
                  </a:txBody>
                  <a:tcPr marT="61586" marB="45713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+</a:t>
                      </a:r>
                    </a:p>
                  </a:txBody>
                  <a:tcPr marT="61586" marB="45713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+</a:t>
                      </a:r>
                    </a:p>
                  </a:txBody>
                  <a:tcPr marT="61586" marB="45713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+</a:t>
                      </a:r>
                    </a:p>
                  </a:txBody>
                  <a:tcPr marT="61586" marB="45713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+</a:t>
                      </a:r>
                    </a:p>
                  </a:txBody>
                  <a:tcPr marT="61586" marB="45713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/>
                    </a:solidFill>
                  </a:tcPr>
                </a:tc>
              </a:tr>
              <a:tr h="362400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4</a:t>
                      </a:r>
                    </a:p>
                  </a:txBody>
                  <a:tcPr marT="61586" marB="45713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-</a:t>
                      </a:r>
                    </a:p>
                  </a:txBody>
                  <a:tcPr marT="61586" marB="45713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-</a:t>
                      </a:r>
                    </a:p>
                  </a:txBody>
                  <a:tcPr marT="61586" marB="45713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-</a:t>
                      </a:r>
                    </a:p>
                  </a:txBody>
                  <a:tcPr marT="61586" marB="45713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-</a:t>
                      </a:r>
                    </a:p>
                  </a:txBody>
                  <a:tcPr marT="61586" marB="45713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-</a:t>
                      </a:r>
                    </a:p>
                  </a:txBody>
                  <a:tcPr marT="61586" marB="45713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+</a:t>
                      </a:r>
                    </a:p>
                  </a:txBody>
                  <a:tcPr marT="61586" marB="45713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/>
                    </a:solidFill>
                  </a:tcPr>
                </a:tc>
              </a:tr>
              <a:tr h="434904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T="61586" marB="45713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T="61586" marB="45713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T="61586" marB="45713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T="61586" marB="45713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T="61586" marB="45713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T="61586" marB="45713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T="61586" marB="45713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/>
                    </a:solidFill>
                  </a:tcPr>
                </a:tc>
              </a:tr>
              <a:tr h="434904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T="61586" marB="45713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T="61586" marB="45713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T="61586" marB="45713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T="61586" marB="45713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T="61586" marB="45713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T="61586" marB="45713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T="61586" marB="45713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/>
                    </a:solidFill>
                  </a:tcPr>
                </a:tc>
              </a:tr>
              <a:tr h="362400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24</a:t>
                      </a:r>
                    </a:p>
                  </a:txBody>
                  <a:tcPr marT="61586" marB="45713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+</a:t>
                      </a:r>
                    </a:p>
                  </a:txBody>
                  <a:tcPr marT="61586" marB="45713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+</a:t>
                      </a:r>
                    </a:p>
                  </a:txBody>
                  <a:tcPr marT="61586" marB="45713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-</a:t>
                      </a:r>
                    </a:p>
                  </a:txBody>
                  <a:tcPr marT="61586" marB="45713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+</a:t>
                      </a:r>
                    </a:p>
                  </a:txBody>
                  <a:tcPr marT="61586" marB="45713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+</a:t>
                      </a:r>
                    </a:p>
                  </a:txBody>
                  <a:tcPr marT="61586" marB="45713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+</a:t>
                      </a:r>
                    </a:p>
                  </a:txBody>
                  <a:tcPr marT="61586" marB="45713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1"/>
          <p:cNvSpPr txBox="1">
            <a:spLocks noChangeArrowheads="1"/>
          </p:cNvSpPr>
          <p:nvPr/>
        </p:nvSpPr>
        <p:spPr bwMode="auto">
          <a:xfrm>
            <a:off x="1187450" y="1447800"/>
            <a:ext cx="7632700" cy="2557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90000" bIns="45000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ts val="563"/>
              </a:spcBef>
            </a:pPr>
            <a:r>
              <a:rPr lang="ru-RU" altLang="ru-RU" sz="4000" b="1">
                <a:solidFill>
                  <a:srgbClr val="3333CC"/>
                </a:solidFill>
              </a:rPr>
              <a:t>Прежде чем решать задачу – </a:t>
            </a:r>
          </a:p>
          <a:p>
            <a:pPr eaLnBrk="1" hangingPunct="1">
              <a:lnSpc>
                <a:spcPct val="100000"/>
              </a:lnSpc>
              <a:spcBef>
                <a:spcPts val="563"/>
              </a:spcBef>
            </a:pPr>
            <a:r>
              <a:rPr lang="ru-RU" altLang="ru-RU" sz="4000" b="1">
                <a:solidFill>
                  <a:srgbClr val="3333CC"/>
                </a:solidFill>
              </a:rPr>
              <a:t>прочитай условие.</a:t>
            </a:r>
          </a:p>
          <a:p>
            <a:pPr algn="r" eaLnBrk="1" hangingPunct="1">
              <a:lnSpc>
                <a:spcPct val="100000"/>
              </a:lnSpc>
              <a:spcBef>
                <a:spcPts val="563"/>
              </a:spcBef>
            </a:pPr>
            <a:r>
              <a:rPr lang="ru-RU" altLang="ru-RU" sz="2800" i="1">
                <a:solidFill>
                  <a:srgbClr val="3333CC"/>
                </a:solidFill>
                <a:latin typeface="-머리굴림M" charset="0"/>
              </a:rPr>
              <a:t>Жак Адамар</a:t>
            </a:r>
            <a:r>
              <a:rPr lang="ru-RU" altLang="ru-RU" sz="2800">
                <a:solidFill>
                  <a:srgbClr val="3B6187"/>
                </a:solidFill>
                <a:latin typeface="-머리굴림M" charset="0"/>
              </a:rPr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990600"/>
            <a:ext cx="7772400" cy="914400"/>
          </a:xfrm>
        </p:spPr>
        <p:txBody>
          <a:bodyPr/>
          <a:lstStyle/>
          <a:p>
            <a:pPr algn="ctr" eaLnBrk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ru-RU" altLang="ru-RU" sz="2800" smtClean="0">
                <a:solidFill>
                  <a:srgbClr val="010177"/>
                </a:solidFill>
                <a:ea typeface="-머리굴림B" charset="0"/>
                <a:cs typeface="-머리굴림B" charset="0"/>
              </a:rPr>
              <a:t>Успешность самопроверки способа действий по операциям</a:t>
            </a:r>
          </a:p>
        </p:txBody>
      </p:sp>
      <p:sp>
        <p:nvSpPr>
          <p:cNvPr id="4100" name="Rectangle 2"/>
          <p:cNvSpPr>
            <a:spLocks noChangeArrowheads="1"/>
          </p:cNvSpPr>
          <p:nvPr/>
        </p:nvSpPr>
        <p:spPr bwMode="auto">
          <a:xfrm>
            <a:off x="1784350" y="5589588"/>
            <a:ext cx="5354638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5000" rIns="90000" bIns="45000">
            <a:spAutoFit/>
          </a:bodyPr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ru-RU" altLang="ru-RU" sz="2400">
                <a:solidFill>
                  <a:srgbClr val="000000"/>
                </a:solidFill>
                <a:latin typeface="-머리굴림M" charset="0"/>
              </a:rPr>
              <a:t>№ 1 – операция «Найди точки»</a:t>
            </a:r>
          </a:p>
          <a:p>
            <a:pPr eaLnBrk="1" hangingPunct="1">
              <a:lnSpc>
                <a:spcPct val="100000"/>
              </a:lnSpc>
            </a:pPr>
            <a:r>
              <a:rPr lang="ru-RU" altLang="ru-RU" sz="2400">
                <a:solidFill>
                  <a:srgbClr val="000000"/>
                </a:solidFill>
                <a:latin typeface="-머리굴림M" charset="0"/>
              </a:rPr>
              <a:t>№ 2 – операция «Построй точки»</a:t>
            </a:r>
          </a:p>
          <a:p>
            <a:pPr eaLnBrk="1" hangingPunct="1">
              <a:lnSpc>
                <a:spcPct val="100000"/>
              </a:lnSpc>
            </a:pPr>
            <a:r>
              <a:rPr lang="ru-RU" altLang="ru-RU" sz="2400">
                <a:solidFill>
                  <a:srgbClr val="000000"/>
                </a:solidFill>
                <a:latin typeface="-머리굴림M" charset="0"/>
              </a:rPr>
              <a:t>№ 3 – операция «А те ли точки?»</a:t>
            </a:r>
          </a:p>
        </p:txBody>
      </p:sp>
      <p:sp>
        <p:nvSpPr>
          <p:cNvPr id="4101" name="Text Box 3"/>
          <p:cNvSpPr txBox="1">
            <a:spLocks noChangeArrowheads="1"/>
          </p:cNvSpPr>
          <p:nvPr/>
        </p:nvSpPr>
        <p:spPr bwMode="auto">
          <a:xfrm>
            <a:off x="685800" y="1905000"/>
            <a:ext cx="7772400" cy="375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4098" name="Диаграмма 4"/>
          <p:cNvGraphicFramePr>
            <a:graphicFrameLocks/>
          </p:cNvGraphicFramePr>
          <p:nvPr/>
        </p:nvGraphicFramePr>
        <p:xfrm>
          <a:off x="1568450" y="1577975"/>
          <a:ext cx="6197600" cy="416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r:id="rId4" imgW="6200169" imgH="4163929" progId="Excel.Chart.8">
                  <p:embed/>
                </p:oleObj>
              </mc:Choice>
              <mc:Fallback>
                <p:oleObj r:id="rId4" imgW="6200169" imgH="4163929" progId="Excel.Chart.8">
                  <p:embed/>
                  <p:pic>
                    <p:nvPicPr>
                      <p:cNvPr id="0" name="Диаграмма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8450" y="1577975"/>
                        <a:ext cx="6197600" cy="416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2" name="AutoShape 3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0" y="6381750"/>
            <a:ext cx="755650" cy="476250"/>
          </a:xfrm>
          <a:prstGeom prst="actionButtonHome">
            <a:avLst/>
          </a:prstGeom>
          <a:solidFill>
            <a:srgbClr val="00CC99"/>
          </a:solidFill>
          <a:ln>
            <a:noFill/>
          </a:ln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1"/>
          <p:cNvSpPr>
            <a:spLocks noChangeArrowheads="1"/>
          </p:cNvSpPr>
          <p:nvPr/>
        </p:nvSpPr>
        <p:spPr bwMode="auto">
          <a:xfrm>
            <a:off x="2987675" y="2770188"/>
            <a:ext cx="4419600" cy="576262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440">
            <a:solidFill>
              <a:srgbClr val="808080"/>
            </a:solidFill>
            <a:round/>
            <a:headEnd/>
            <a:tailEnd/>
          </a:ln>
        </p:spPr>
        <p:txBody>
          <a:bodyPr wrap="none" lIns="90000" tIns="45000" rIns="90000" bIns="45000" anchor="ctr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algn="ctr" eaLnBrk="1">
              <a:lnSpc>
                <a:spcPct val="100000"/>
              </a:lnSpc>
            </a:pPr>
            <a:r>
              <a:rPr lang="ru-RU" altLang="ru-RU" b="1">
                <a:solidFill>
                  <a:srgbClr val="0066FF"/>
                </a:solidFill>
                <a:latin typeface="-머리굴림M" charset="0"/>
              </a:rPr>
              <a:t>Объект исследования</a:t>
            </a:r>
          </a:p>
        </p:txBody>
      </p:sp>
      <p:sp>
        <p:nvSpPr>
          <p:cNvPr id="9219" name="AutoShape 2"/>
          <p:cNvSpPr>
            <a:spLocks noChangeArrowheads="1"/>
          </p:cNvSpPr>
          <p:nvPr/>
        </p:nvSpPr>
        <p:spPr bwMode="auto">
          <a:xfrm>
            <a:off x="2862263" y="381000"/>
            <a:ext cx="4419600" cy="576263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44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9220" name="AutoShape 3"/>
          <p:cNvSpPr>
            <a:spLocks noChangeArrowheads="1"/>
          </p:cNvSpPr>
          <p:nvPr/>
        </p:nvSpPr>
        <p:spPr bwMode="auto">
          <a:xfrm>
            <a:off x="755650" y="5445125"/>
            <a:ext cx="8135938" cy="93662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440">
            <a:solidFill>
              <a:srgbClr val="808080"/>
            </a:solidFill>
            <a:round/>
            <a:headEnd/>
            <a:tailEnd/>
          </a:ln>
        </p:spPr>
        <p:txBody>
          <a:bodyPr wrap="none" lIns="90000" tIns="45000" rIns="90000" bIns="45000" anchor="ctr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r>
              <a:rPr lang="ru-RU" altLang="ru-RU" b="1">
                <a:solidFill>
                  <a:srgbClr val="000000"/>
                </a:solidFill>
                <a:latin typeface="-머리굴림M" charset="0"/>
              </a:rPr>
              <a:t>Диагностико - коррекционная деятельность семиклассников </a:t>
            </a:r>
          </a:p>
          <a:p>
            <a:pPr algn="ctr" eaLnBrk="1" hangingPunct="1">
              <a:lnSpc>
                <a:spcPct val="80000"/>
              </a:lnSpc>
            </a:pPr>
            <a:r>
              <a:rPr lang="ru-RU" altLang="ru-RU" b="1">
                <a:solidFill>
                  <a:srgbClr val="000000"/>
                </a:solidFill>
                <a:latin typeface="-머리굴림M" charset="0"/>
              </a:rPr>
              <a:t>на разных этапах формирования способа работы при построении </a:t>
            </a:r>
          </a:p>
          <a:p>
            <a:pPr algn="ctr" eaLnBrk="1" hangingPunct="1">
              <a:lnSpc>
                <a:spcPct val="80000"/>
              </a:lnSpc>
            </a:pPr>
            <a:r>
              <a:rPr lang="ru-RU" altLang="ru-RU" b="1">
                <a:solidFill>
                  <a:srgbClr val="000000"/>
                </a:solidFill>
                <a:latin typeface="-머리굴림M" charset="0"/>
              </a:rPr>
              <a:t>графиков уравнений с двумя переменными</a:t>
            </a:r>
          </a:p>
        </p:txBody>
      </p:sp>
      <p:sp>
        <p:nvSpPr>
          <p:cNvPr id="9221" name="AutoShape 4"/>
          <p:cNvSpPr>
            <a:spLocks noChangeArrowheads="1"/>
          </p:cNvSpPr>
          <p:nvPr/>
        </p:nvSpPr>
        <p:spPr bwMode="auto">
          <a:xfrm>
            <a:off x="755650" y="3573463"/>
            <a:ext cx="8137525" cy="72072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44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9222" name="AutoShape 5"/>
          <p:cNvSpPr>
            <a:spLocks noChangeArrowheads="1"/>
          </p:cNvSpPr>
          <p:nvPr/>
        </p:nvSpPr>
        <p:spPr bwMode="auto">
          <a:xfrm>
            <a:off x="468313" y="1052513"/>
            <a:ext cx="8496300" cy="158432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44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9223" name="Rectangle 6"/>
          <p:cNvSpPr>
            <a:spLocks noChangeArrowheads="1"/>
          </p:cNvSpPr>
          <p:nvPr/>
        </p:nvSpPr>
        <p:spPr bwMode="auto">
          <a:xfrm>
            <a:off x="3405188" y="485775"/>
            <a:ext cx="347503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5000" rIns="90000" bIns="45000">
            <a:spAutoFit/>
          </a:bodyPr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algn="r" eaLnBrk="1">
              <a:lnSpc>
                <a:spcPct val="100000"/>
              </a:lnSpc>
            </a:pPr>
            <a:r>
              <a:rPr lang="ru-RU" altLang="ru-RU" b="1">
                <a:solidFill>
                  <a:srgbClr val="0066FF"/>
                </a:solidFill>
                <a:latin typeface="-머리굴림M" charset="0"/>
              </a:rPr>
              <a:t>Актуальность исследования</a:t>
            </a:r>
          </a:p>
        </p:txBody>
      </p:sp>
      <p:sp>
        <p:nvSpPr>
          <p:cNvPr id="9224" name="AutoShape 7"/>
          <p:cNvSpPr>
            <a:spLocks noChangeArrowheads="1"/>
          </p:cNvSpPr>
          <p:nvPr/>
        </p:nvSpPr>
        <p:spPr bwMode="auto">
          <a:xfrm>
            <a:off x="3132138" y="4603750"/>
            <a:ext cx="4419600" cy="576263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440">
            <a:solidFill>
              <a:srgbClr val="808080"/>
            </a:solidFill>
            <a:round/>
            <a:headEnd/>
            <a:tailEnd/>
          </a:ln>
        </p:spPr>
        <p:txBody>
          <a:bodyPr wrap="none" lIns="90000" tIns="45000" rIns="90000" bIns="45000" anchor="ctr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algn="ctr" eaLnBrk="1">
              <a:lnSpc>
                <a:spcPct val="100000"/>
              </a:lnSpc>
            </a:pPr>
            <a:r>
              <a:rPr lang="ru-RU" altLang="ru-RU" b="1">
                <a:solidFill>
                  <a:srgbClr val="0066FF"/>
                </a:solidFill>
                <a:latin typeface="-머리굴림M" charset="0"/>
              </a:rPr>
              <a:t>Предмет исследования</a:t>
            </a:r>
          </a:p>
        </p:txBody>
      </p:sp>
      <p:grpSp>
        <p:nvGrpSpPr>
          <p:cNvPr id="9225" name="Group 8"/>
          <p:cNvGrpSpPr>
            <a:grpSpLocks/>
          </p:cNvGrpSpPr>
          <p:nvPr/>
        </p:nvGrpSpPr>
        <p:grpSpPr bwMode="auto">
          <a:xfrm>
            <a:off x="3348038" y="4581525"/>
            <a:ext cx="379412" cy="379413"/>
            <a:chOff x="2109" y="2886"/>
            <a:chExt cx="239" cy="239"/>
          </a:xfrm>
        </p:grpSpPr>
        <p:sp>
          <p:nvSpPr>
            <p:cNvPr id="9242" name="Oval 9"/>
            <p:cNvSpPr>
              <a:spLocks noChangeArrowheads="1"/>
            </p:cNvSpPr>
            <p:nvPr/>
          </p:nvSpPr>
          <p:spPr bwMode="auto">
            <a:xfrm>
              <a:off x="2109" y="2886"/>
              <a:ext cx="239" cy="239"/>
            </a:xfrm>
            <a:prstGeom prst="ellipse">
              <a:avLst/>
            </a:prstGeom>
            <a:gradFill rotWithShape="0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5724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9243" name="Oval 10"/>
            <p:cNvSpPr>
              <a:spLocks noChangeArrowheads="1"/>
            </p:cNvSpPr>
            <p:nvPr/>
          </p:nvSpPr>
          <p:spPr bwMode="auto">
            <a:xfrm>
              <a:off x="2123" y="2900"/>
              <a:ext cx="211" cy="211"/>
            </a:xfrm>
            <a:prstGeom prst="ellipse">
              <a:avLst/>
            </a:prstGeom>
            <a:gradFill rotWithShape="0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36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9244" name="Oval 11"/>
            <p:cNvSpPr>
              <a:spLocks noChangeArrowheads="1"/>
            </p:cNvSpPr>
            <p:nvPr/>
          </p:nvSpPr>
          <p:spPr bwMode="auto">
            <a:xfrm>
              <a:off x="2135" y="2912"/>
              <a:ext cx="187" cy="187"/>
            </a:xfrm>
            <a:prstGeom prst="ellipse">
              <a:avLst/>
            </a:prstGeom>
            <a:gradFill rotWithShape="0">
              <a:gsLst>
                <a:gs pos="0">
                  <a:srgbClr val="FFFFFF"/>
                </a:gs>
                <a:gs pos="50000">
                  <a:srgbClr val="CCCCFF"/>
                </a:gs>
                <a:gs pos="100000">
                  <a:srgbClr val="FFFFFF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6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9245" name="Oval 12"/>
            <p:cNvSpPr>
              <a:spLocks noChangeArrowheads="1"/>
            </p:cNvSpPr>
            <p:nvPr/>
          </p:nvSpPr>
          <p:spPr bwMode="auto">
            <a:xfrm>
              <a:off x="2135" y="2912"/>
              <a:ext cx="186" cy="187"/>
            </a:xfrm>
            <a:prstGeom prst="ellipse">
              <a:avLst/>
            </a:prstGeom>
            <a:gradFill rotWithShape="0">
              <a:gsLst>
                <a:gs pos="0">
                  <a:srgbClr val="000000"/>
                </a:gs>
                <a:gs pos="100000">
                  <a:srgbClr val="48BE67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6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9246" name="Oval 13"/>
            <p:cNvSpPr>
              <a:spLocks noChangeArrowheads="1"/>
            </p:cNvSpPr>
            <p:nvPr/>
          </p:nvSpPr>
          <p:spPr bwMode="auto">
            <a:xfrm>
              <a:off x="2147" y="2924"/>
              <a:ext cx="162" cy="163"/>
            </a:xfrm>
            <a:prstGeom prst="ellipse">
              <a:avLst/>
            </a:prstGeom>
            <a:gradFill rotWithShape="0">
              <a:gsLst>
                <a:gs pos="0">
                  <a:srgbClr val="6E6E8A"/>
                </a:gs>
                <a:gs pos="50000">
                  <a:srgbClr val="CCCCFF"/>
                </a:gs>
                <a:gs pos="100000">
                  <a:srgbClr val="6E6E8A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6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9247" name="Oval 14"/>
            <p:cNvSpPr>
              <a:spLocks noChangeArrowheads="1"/>
            </p:cNvSpPr>
            <p:nvPr/>
          </p:nvSpPr>
          <p:spPr bwMode="auto">
            <a:xfrm>
              <a:off x="2148" y="2924"/>
              <a:ext cx="162" cy="162"/>
            </a:xfrm>
            <a:prstGeom prst="ellipse">
              <a:avLst/>
            </a:prstGeom>
            <a:gradFill rotWithShape="0">
              <a:gsLst>
                <a:gs pos="0">
                  <a:srgbClr val="48BE67"/>
                </a:gs>
                <a:gs pos="100000">
                  <a:srgbClr val="235C3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6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</p:grpSp>
      <p:grpSp>
        <p:nvGrpSpPr>
          <p:cNvPr id="9226" name="Group 15"/>
          <p:cNvGrpSpPr>
            <a:grpSpLocks/>
          </p:cNvGrpSpPr>
          <p:nvPr/>
        </p:nvGrpSpPr>
        <p:grpSpPr bwMode="auto">
          <a:xfrm>
            <a:off x="3132138" y="2708275"/>
            <a:ext cx="379412" cy="379413"/>
            <a:chOff x="1973" y="1706"/>
            <a:chExt cx="239" cy="239"/>
          </a:xfrm>
        </p:grpSpPr>
        <p:sp>
          <p:nvSpPr>
            <p:cNvPr id="9236" name="Oval 16"/>
            <p:cNvSpPr>
              <a:spLocks noChangeArrowheads="1"/>
            </p:cNvSpPr>
            <p:nvPr/>
          </p:nvSpPr>
          <p:spPr bwMode="auto">
            <a:xfrm>
              <a:off x="1973" y="1706"/>
              <a:ext cx="239" cy="239"/>
            </a:xfrm>
            <a:prstGeom prst="ellipse">
              <a:avLst/>
            </a:prstGeom>
            <a:gradFill rotWithShape="0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5724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9237" name="Oval 17"/>
            <p:cNvSpPr>
              <a:spLocks noChangeArrowheads="1"/>
            </p:cNvSpPr>
            <p:nvPr/>
          </p:nvSpPr>
          <p:spPr bwMode="auto">
            <a:xfrm>
              <a:off x="1987" y="1720"/>
              <a:ext cx="211" cy="211"/>
            </a:xfrm>
            <a:prstGeom prst="ellipse">
              <a:avLst/>
            </a:prstGeom>
            <a:gradFill rotWithShape="0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36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9238" name="Oval 18"/>
            <p:cNvSpPr>
              <a:spLocks noChangeArrowheads="1"/>
            </p:cNvSpPr>
            <p:nvPr/>
          </p:nvSpPr>
          <p:spPr bwMode="auto">
            <a:xfrm>
              <a:off x="1999" y="1732"/>
              <a:ext cx="187" cy="187"/>
            </a:xfrm>
            <a:prstGeom prst="ellipse">
              <a:avLst/>
            </a:prstGeom>
            <a:gradFill rotWithShape="0">
              <a:gsLst>
                <a:gs pos="0">
                  <a:srgbClr val="FFFFFF"/>
                </a:gs>
                <a:gs pos="50000">
                  <a:srgbClr val="CCCCFF"/>
                </a:gs>
                <a:gs pos="100000">
                  <a:srgbClr val="FFFFFF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6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9239" name="Oval 19"/>
            <p:cNvSpPr>
              <a:spLocks noChangeArrowheads="1"/>
            </p:cNvSpPr>
            <p:nvPr/>
          </p:nvSpPr>
          <p:spPr bwMode="auto">
            <a:xfrm>
              <a:off x="1999" y="1732"/>
              <a:ext cx="186" cy="187"/>
            </a:xfrm>
            <a:prstGeom prst="ellipse">
              <a:avLst/>
            </a:prstGeom>
            <a:gradFill rotWithShape="0">
              <a:gsLst>
                <a:gs pos="0">
                  <a:srgbClr val="000000"/>
                </a:gs>
                <a:gs pos="100000">
                  <a:srgbClr val="8D67E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6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9240" name="Oval 20"/>
            <p:cNvSpPr>
              <a:spLocks noChangeArrowheads="1"/>
            </p:cNvSpPr>
            <p:nvPr/>
          </p:nvSpPr>
          <p:spPr bwMode="auto">
            <a:xfrm>
              <a:off x="2011" y="1744"/>
              <a:ext cx="162" cy="163"/>
            </a:xfrm>
            <a:prstGeom prst="ellipse">
              <a:avLst/>
            </a:prstGeom>
            <a:gradFill rotWithShape="0">
              <a:gsLst>
                <a:gs pos="0">
                  <a:srgbClr val="6E6E8A"/>
                </a:gs>
                <a:gs pos="50000">
                  <a:srgbClr val="CCCCFF"/>
                </a:gs>
                <a:gs pos="100000">
                  <a:srgbClr val="6E6E8A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6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9241" name="Oval 21"/>
            <p:cNvSpPr>
              <a:spLocks noChangeArrowheads="1"/>
            </p:cNvSpPr>
            <p:nvPr/>
          </p:nvSpPr>
          <p:spPr bwMode="auto">
            <a:xfrm>
              <a:off x="2011" y="1745"/>
              <a:ext cx="162" cy="162"/>
            </a:xfrm>
            <a:prstGeom prst="ellipse">
              <a:avLst/>
            </a:prstGeom>
            <a:gradFill rotWithShape="0">
              <a:gsLst>
                <a:gs pos="0">
                  <a:srgbClr val="8D67E1"/>
                </a:gs>
                <a:gs pos="100000">
                  <a:srgbClr val="45326D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6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</p:grpSp>
      <p:grpSp>
        <p:nvGrpSpPr>
          <p:cNvPr id="9227" name="Group 22"/>
          <p:cNvGrpSpPr>
            <a:grpSpLocks/>
          </p:cNvGrpSpPr>
          <p:nvPr/>
        </p:nvGrpSpPr>
        <p:grpSpPr bwMode="auto">
          <a:xfrm>
            <a:off x="2987675" y="549275"/>
            <a:ext cx="354013" cy="379413"/>
            <a:chOff x="1882" y="346"/>
            <a:chExt cx="223" cy="239"/>
          </a:xfrm>
        </p:grpSpPr>
        <p:sp>
          <p:nvSpPr>
            <p:cNvPr id="9230" name="Oval 23"/>
            <p:cNvSpPr>
              <a:spLocks noChangeArrowheads="1"/>
            </p:cNvSpPr>
            <p:nvPr/>
          </p:nvSpPr>
          <p:spPr bwMode="auto">
            <a:xfrm>
              <a:off x="1882" y="346"/>
              <a:ext cx="223" cy="239"/>
            </a:xfrm>
            <a:prstGeom prst="ellipse">
              <a:avLst/>
            </a:prstGeom>
            <a:gradFill rotWithShape="0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5724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9231" name="Oval 24"/>
            <p:cNvSpPr>
              <a:spLocks noChangeArrowheads="1"/>
            </p:cNvSpPr>
            <p:nvPr/>
          </p:nvSpPr>
          <p:spPr bwMode="auto">
            <a:xfrm>
              <a:off x="1895" y="359"/>
              <a:ext cx="197" cy="211"/>
            </a:xfrm>
            <a:prstGeom prst="ellipse">
              <a:avLst/>
            </a:prstGeom>
            <a:gradFill rotWithShape="0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36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9232" name="Oval 25"/>
            <p:cNvSpPr>
              <a:spLocks noChangeArrowheads="1"/>
            </p:cNvSpPr>
            <p:nvPr/>
          </p:nvSpPr>
          <p:spPr bwMode="auto">
            <a:xfrm>
              <a:off x="1906" y="372"/>
              <a:ext cx="174" cy="187"/>
            </a:xfrm>
            <a:prstGeom prst="ellipse">
              <a:avLst/>
            </a:prstGeom>
            <a:gradFill rotWithShape="0">
              <a:gsLst>
                <a:gs pos="0">
                  <a:srgbClr val="FFFFFF"/>
                </a:gs>
                <a:gs pos="50000">
                  <a:srgbClr val="CCCCFF"/>
                </a:gs>
                <a:gs pos="100000">
                  <a:srgbClr val="FFFFFF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6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9233" name="Oval 26"/>
            <p:cNvSpPr>
              <a:spLocks noChangeArrowheads="1"/>
            </p:cNvSpPr>
            <p:nvPr/>
          </p:nvSpPr>
          <p:spPr bwMode="auto">
            <a:xfrm>
              <a:off x="1906" y="372"/>
              <a:ext cx="174" cy="187"/>
            </a:xfrm>
            <a:prstGeom prst="ellipse">
              <a:avLst/>
            </a:prstGeom>
            <a:gradFill rotWithShape="0">
              <a:gsLst>
                <a:gs pos="0">
                  <a:srgbClr val="000000"/>
                </a:gs>
                <a:gs pos="100000">
                  <a:srgbClr val="E35E23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6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9234" name="Oval 27"/>
            <p:cNvSpPr>
              <a:spLocks noChangeArrowheads="1"/>
            </p:cNvSpPr>
            <p:nvPr/>
          </p:nvSpPr>
          <p:spPr bwMode="auto">
            <a:xfrm>
              <a:off x="1918" y="384"/>
              <a:ext cx="151" cy="163"/>
            </a:xfrm>
            <a:prstGeom prst="ellipse">
              <a:avLst/>
            </a:prstGeom>
            <a:gradFill rotWithShape="0">
              <a:gsLst>
                <a:gs pos="0">
                  <a:srgbClr val="6E6E8A"/>
                </a:gs>
                <a:gs pos="50000">
                  <a:srgbClr val="CCCCFF"/>
                </a:gs>
                <a:gs pos="100000">
                  <a:srgbClr val="6E6E8A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6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9235" name="Oval 28"/>
            <p:cNvSpPr>
              <a:spLocks noChangeArrowheads="1"/>
            </p:cNvSpPr>
            <p:nvPr/>
          </p:nvSpPr>
          <p:spPr bwMode="auto">
            <a:xfrm>
              <a:off x="1918" y="384"/>
              <a:ext cx="151" cy="162"/>
            </a:xfrm>
            <a:prstGeom prst="ellipse">
              <a:avLst/>
            </a:prstGeom>
            <a:gradFill rotWithShape="0">
              <a:gsLst>
                <a:gs pos="0">
                  <a:srgbClr val="E35E23"/>
                </a:gs>
                <a:gs pos="100000">
                  <a:srgbClr val="6E2E1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6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</p:grpSp>
      <p:sp>
        <p:nvSpPr>
          <p:cNvPr id="9228" name="Text Box 29"/>
          <p:cNvSpPr txBox="1">
            <a:spLocks noChangeArrowheads="1"/>
          </p:cNvSpPr>
          <p:nvPr/>
        </p:nvSpPr>
        <p:spPr bwMode="auto">
          <a:xfrm>
            <a:off x="971550" y="981075"/>
            <a:ext cx="7993063" cy="151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90000" bIns="45000"/>
          <a:lstStyle>
            <a:lvl1pPr marL="342900" indent="-341313"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ts val="563"/>
              </a:spcBef>
            </a:pPr>
            <a:r>
              <a:rPr lang="ru-RU" altLang="ru-RU" b="1">
                <a:solidFill>
                  <a:srgbClr val="000000"/>
                </a:solidFill>
              </a:rPr>
              <a:t>Минусы:</a:t>
            </a:r>
          </a:p>
          <a:p>
            <a:pPr eaLnBrk="1" hangingPunct="1">
              <a:lnSpc>
                <a:spcPct val="100000"/>
              </a:lnSpc>
              <a:spcBef>
                <a:spcPts val="563"/>
              </a:spcBef>
              <a:buSzPct val="45000"/>
              <a:buFont typeface="Wingdings" charset="0"/>
              <a:buChar char="v"/>
            </a:pPr>
            <a:r>
              <a:rPr lang="ru-RU" altLang="ru-RU" b="1">
                <a:solidFill>
                  <a:srgbClr val="000000"/>
                </a:solidFill>
              </a:rPr>
              <a:t>сформированность навыков самоконтроля и самопроверки;</a:t>
            </a:r>
          </a:p>
          <a:p>
            <a:pPr eaLnBrk="1" hangingPunct="1">
              <a:lnSpc>
                <a:spcPct val="100000"/>
              </a:lnSpc>
              <a:spcBef>
                <a:spcPts val="563"/>
              </a:spcBef>
              <a:buSzPct val="45000"/>
              <a:buFont typeface="Wingdings" charset="0"/>
              <a:buChar char="v"/>
            </a:pPr>
            <a:r>
              <a:rPr lang="ru-RU" altLang="ru-RU" b="1">
                <a:solidFill>
                  <a:srgbClr val="000000"/>
                </a:solidFill>
              </a:rPr>
              <a:t>методика организации коррекционной работы;</a:t>
            </a:r>
          </a:p>
          <a:p>
            <a:pPr eaLnBrk="1" hangingPunct="1">
              <a:lnSpc>
                <a:spcPct val="100000"/>
              </a:lnSpc>
              <a:spcBef>
                <a:spcPts val="563"/>
              </a:spcBef>
              <a:buSzPct val="45000"/>
              <a:buFont typeface="Wingdings" charset="0"/>
              <a:buChar char="v"/>
            </a:pPr>
            <a:r>
              <a:rPr lang="ru-RU" altLang="ru-RU" b="1">
                <a:solidFill>
                  <a:srgbClr val="000000"/>
                </a:solidFill>
              </a:rPr>
              <a:t>готовые пакеты заданий для самостоятельной</a:t>
            </a:r>
          </a:p>
          <a:p>
            <a:pPr eaLnBrk="1" hangingPunct="1">
              <a:lnSpc>
                <a:spcPct val="100000"/>
              </a:lnSpc>
              <a:spcBef>
                <a:spcPts val="563"/>
              </a:spcBef>
              <a:buClrTx/>
              <a:buSzTx/>
              <a:buFontTx/>
              <a:buNone/>
            </a:pPr>
            <a:r>
              <a:rPr lang="ru-RU" altLang="ru-RU" b="1">
                <a:solidFill>
                  <a:srgbClr val="000000"/>
                </a:solidFill>
              </a:rPr>
              <a:t>             коррекционной работы</a:t>
            </a:r>
          </a:p>
        </p:txBody>
      </p:sp>
      <p:sp>
        <p:nvSpPr>
          <p:cNvPr id="9229" name="Rectangle 30"/>
          <p:cNvSpPr>
            <a:spLocks noChangeArrowheads="1"/>
          </p:cNvSpPr>
          <p:nvPr/>
        </p:nvSpPr>
        <p:spPr bwMode="auto">
          <a:xfrm>
            <a:off x="1042988" y="3573463"/>
            <a:ext cx="7632700" cy="747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90000" bIns="45000">
            <a:spAutoFit/>
          </a:bodyPr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r>
              <a:rPr lang="ru-RU" altLang="ru-RU" b="1">
                <a:solidFill>
                  <a:srgbClr val="000000"/>
                </a:solidFill>
                <a:latin typeface="-머리굴림M" charset="0"/>
              </a:rPr>
              <a:t>Процесс формирования действия контроля и коррекции у учащихся на уроках алгебры при построении графиков уравнений с двумя переменными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1"/>
          <p:cNvSpPr>
            <a:spLocks noChangeArrowheads="1"/>
          </p:cNvSpPr>
          <p:nvPr/>
        </p:nvSpPr>
        <p:spPr bwMode="auto">
          <a:xfrm rot="10800000">
            <a:off x="468313" y="1703388"/>
            <a:ext cx="8280400" cy="2881312"/>
          </a:xfrm>
          <a:prstGeom prst="upArrow">
            <a:avLst>
              <a:gd name="adj1" fmla="val -386667"/>
              <a:gd name="adj2" fmla="val 314986"/>
            </a:avLst>
          </a:prstGeom>
          <a:gradFill rotWithShape="0">
            <a:gsLst>
              <a:gs pos="0">
                <a:srgbClr val="BDBFB9"/>
              </a:gs>
              <a:gs pos="100000">
                <a:srgbClr val="FFFFFF"/>
              </a:gs>
            </a:gsLst>
            <a:lin ang="162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0243" name="AutoShape 2"/>
          <p:cNvSpPr>
            <a:spLocks noChangeArrowheads="1"/>
          </p:cNvSpPr>
          <p:nvPr/>
        </p:nvSpPr>
        <p:spPr bwMode="auto">
          <a:xfrm>
            <a:off x="684213" y="333375"/>
            <a:ext cx="7775575" cy="1943100"/>
          </a:xfrm>
          <a:prstGeom prst="roundRect">
            <a:avLst>
              <a:gd name="adj" fmla="val 16667"/>
            </a:avLst>
          </a:prstGeom>
          <a:solidFill>
            <a:srgbClr val="9FB3F3"/>
          </a:solidFill>
          <a:ln w="38160">
            <a:solidFill>
              <a:srgbClr val="FFFFFF"/>
            </a:solidFill>
            <a:round/>
            <a:headEnd/>
            <a:tailEnd/>
          </a:ln>
        </p:spPr>
        <p:txBody>
          <a:bodyPr wrap="none" lIns="90000" tIns="45000" rIns="90000" bIns="45000" anchor="ctr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algn="ctr" eaLnBrk="1">
              <a:lnSpc>
                <a:spcPct val="80000"/>
              </a:lnSpc>
              <a:spcBef>
                <a:spcPts val="600"/>
              </a:spcBef>
            </a:pPr>
            <a:r>
              <a:rPr lang="ru-RU" altLang="ru-RU" sz="2400" b="1">
                <a:solidFill>
                  <a:srgbClr val="FFFFFF"/>
                </a:solidFill>
                <a:latin typeface="-머리굴림M" charset="0"/>
              </a:rPr>
              <a:t>Цель исследования - </a:t>
            </a:r>
          </a:p>
          <a:p>
            <a:pPr algn="ctr" eaLnBrk="1">
              <a:lnSpc>
                <a:spcPct val="80000"/>
              </a:lnSpc>
              <a:spcBef>
                <a:spcPts val="600"/>
              </a:spcBef>
            </a:pPr>
            <a:r>
              <a:rPr lang="ru-RU" altLang="ru-RU" b="1">
                <a:solidFill>
                  <a:srgbClr val="000000"/>
                </a:solidFill>
                <a:latin typeface="-머리굴림M" charset="0"/>
              </a:rPr>
              <a:t>создание психолого-педагогических и методических условий </a:t>
            </a:r>
          </a:p>
          <a:p>
            <a:pPr algn="ctr" eaLnBrk="1">
              <a:lnSpc>
                <a:spcPct val="80000"/>
              </a:lnSpc>
              <a:spcBef>
                <a:spcPts val="600"/>
              </a:spcBef>
            </a:pPr>
            <a:r>
              <a:rPr lang="ru-RU" altLang="ru-RU" b="1">
                <a:solidFill>
                  <a:srgbClr val="000000"/>
                </a:solidFill>
                <a:latin typeface="-머리굴림M" charset="0"/>
              </a:rPr>
              <a:t>для развития контрольно-оценочной самостоятельности учащихся</a:t>
            </a:r>
          </a:p>
          <a:p>
            <a:pPr algn="ctr" eaLnBrk="1">
              <a:lnSpc>
                <a:spcPct val="80000"/>
              </a:lnSpc>
              <a:spcBef>
                <a:spcPts val="600"/>
              </a:spcBef>
            </a:pPr>
            <a:r>
              <a:rPr lang="ru-RU" altLang="ru-RU" b="1">
                <a:solidFill>
                  <a:srgbClr val="000000"/>
                </a:solidFill>
                <a:latin typeface="-머리굴림M" charset="0"/>
              </a:rPr>
              <a:t>средствами организации диагностико – коррекционной работы </a:t>
            </a:r>
          </a:p>
          <a:p>
            <a:pPr algn="ctr" eaLnBrk="1">
              <a:lnSpc>
                <a:spcPct val="80000"/>
              </a:lnSpc>
              <a:spcBef>
                <a:spcPts val="600"/>
              </a:spcBef>
            </a:pPr>
            <a:r>
              <a:rPr lang="ru-RU" altLang="ru-RU" b="1">
                <a:solidFill>
                  <a:srgbClr val="000000"/>
                </a:solidFill>
                <a:latin typeface="-머리굴림M" charset="0"/>
              </a:rPr>
              <a:t>на уроках алгебры при построении </a:t>
            </a:r>
          </a:p>
          <a:p>
            <a:pPr algn="ctr" eaLnBrk="1">
              <a:lnSpc>
                <a:spcPct val="80000"/>
              </a:lnSpc>
              <a:spcBef>
                <a:spcPts val="600"/>
              </a:spcBef>
            </a:pPr>
            <a:r>
              <a:rPr lang="ru-RU" altLang="ru-RU" b="1">
                <a:solidFill>
                  <a:srgbClr val="000000"/>
                </a:solidFill>
                <a:latin typeface="-머리굴림M" charset="0"/>
              </a:rPr>
              <a:t>графиков уравнений с двумя переменными</a:t>
            </a:r>
          </a:p>
        </p:txBody>
      </p:sp>
      <p:sp>
        <p:nvSpPr>
          <p:cNvPr id="10244" name="Rectangle 3"/>
          <p:cNvSpPr>
            <a:spLocks noChangeArrowheads="1"/>
          </p:cNvSpPr>
          <p:nvPr/>
        </p:nvSpPr>
        <p:spPr bwMode="auto">
          <a:xfrm>
            <a:off x="1403350" y="2420938"/>
            <a:ext cx="6769100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90000" bIns="45000">
            <a:spAutoFit/>
          </a:bodyPr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algn="ctr" eaLnBrk="1">
              <a:lnSpc>
                <a:spcPct val="80000"/>
              </a:lnSpc>
              <a:spcBef>
                <a:spcPts val="600"/>
              </a:spcBef>
            </a:pPr>
            <a:r>
              <a:rPr lang="ru-RU" altLang="ru-RU" b="1">
                <a:solidFill>
                  <a:srgbClr val="000000"/>
                </a:solidFill>
                <a:latin typeface="-머리굴림M" charset="0"/>
              </a:rPr>
              <a:t>Гипотеза исследования:</a:t>
            </a:r>
          </a:p>
          <a:p>
            <a:pPr algn="ctr" eaLnBrk="1">
              <a:lnSpc>
                <a:spcPct val="80000"/>
              </a:lnSpc>
              <a:spcBef>
                <a:spcPts val="600"/>
              </a:spcBef>
            </a:pPr>
            <a:r>
              <a:rPr lang="ru-RU" altLang="ru-RU">
                <a:solidFill>
                  <a:srgbClr val="262699"/>
                </a:solidFill>
                <a:latin typeface="-머리굴림M" charset="0"/>
              </a:rPr>
              <a:t>формированию контрольно – оценочной самостоятельности семиклассников будет способствовать специальная организация диагностико – коррекционной работы при освоении способа построения графика уравнения с двумя переменными</a:t>
            </a:r>
          </a:p>
          <a:p>
            <a:pPr algn="ctr" eaLnBrk="1" hangingPunct="1">
              <a:lnSpc>
                <a:spcPct val="80000"/>
              </a:lnSpc>
            </a:pPr>
            <a:endParaRPr lang="ru-RU" altLang="ru-RU">
              <a:solidFill>
                <a:srgbClr val="000000"/>
              </a:solidFill>
              <a:latin typeface="-머리굴림M" charset="0"/>
            </a:endParaRPr>
          </a:p>
        </p:txBody>
      </p:sp>
      <p:grpSp>
        <p:nvGrpSpPr>
          <p:cNvPr id="10245" name="Group 4"/>
          <p:cNvGrpSpPr>
            <a:grpSpLocks/>
          </p:cNvGrpSpPr>
          <p:nvPr/>
        </p:nvGrpSpPr>
        <p:grpSpPr bwMode="auto">
          <a:xfrm>
            <a:off x="6581775" y="4325938"/>
            <a:ext cx="1595438" cy="1785937"/>
            <a:chOff x="4146" y="2725"/>
            <a:chExt cx="1005" cy="1125"/>
          </a:xfrm>
        </p:grpSpPr>
        <p:sp>
          <p:nvSpPr>
            <p:cNvPr id="10260" name="Oval 5"/>
            <p:cNvSpPr>
              <a:spLocks noChangeArrowheads="1"/>
            </p:cNvSpPr>
            <p:nvPr/>
          </p:nvSpPr>
          <p:spPr bwMode="auto">
            <a:xfrm>
              <a:off x="4245" y="3657"/>
              <a:ext cx="842" cy="193"/>
            </a:xfrm>
            <a:prstGeom prst="ellipse">
              <a:avLst/>
            </a:prstGeom>
            <a:gradFill rotWithShape="0">
              <a:gsLst>
                <a:gs pos="0">
                  <a:srgbClr val="969696"/>
                </a:gs>
                <a:gs pos="100000">
                  <a:srgbClr val="FFFFFF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36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0261" name="Oval 6"/>
            <p:cNvSpPr>
              <a:spLocks noChangeArrowheads="1"/>
            </p:cNvSpPr>
            <p:nvPr/>
          </p:nvSpPr>
          <p:spPr bwMode="auto">
            <a:xfrm>
              <a:off x="4146" y="2725"/>
              <a:ext cx="1005" cy="983"/>
            </a:xfrm>
            <a:prstGeom prst="ellipse">
              <a:avLst/>
            </a:prstGeom>
            <a:gradFill rotWithShape="0">
              <a:gsLst>
                <a:gs pos="0">
                  <a:srgbClr val="00CC99"/>
                </a:gs>
                <a:gs pos="100000">
                  <a:srgbClr val="007457"/>
                </a:gs>
              </a:gsLst>
              <a:path path="shape">
                <a:fillToRect l="70000" t="70000" r="30000" b="3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36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0262" name="Oval 7"/>
            <p:cNvSpPr>
              <a:spLocks noChangeArrowheads="1"/>
            </p:cNvSpPr>
            <p:nvPr/>
          </p:nvSpPr>
          <p:spPr bwMode="auto">
            <a:xfrm>
              <a:off x="4168" y="2748"/>
              <a:ext cx="958" cy="939"/>
            </a:xfrm>
            <a:prstGeom prst="ellipse">
              <a:avLst/>
            </a:prstGeom>
            <a:gradFill rotWithShape="0">
              <a:gsLst>
                <a:gs pos="0">
                  <a:srgbClr val="00CC99"/>
                </a:gs>
                <a:gs pos="100000">
                  <a:srgbClr val="00816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36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0263" name="Oval 8"/>
            <p:cNvSpPr>
              <a:spLocks noChangeArrowheads="1"/>
            </p:cNvSpPr>
            <p:nvPr/>
          </p:nvSpPr>
          <p:spPr bwMode="auto">
            <a:xfrm>
              <a:off x="4205" y="2783"/>
              <a:ext cx="866" cy="839"/>
            </a:xfrm>
            <a:prstGeom prst="ellipse">
              <a:avLst/>
            </a:prstGeom>
            <a:gradFill rotWithShape="0">
              <a:gsLst>
                <a:gs pos="0">
                  <a:srgbClr val="00CC99"/>
                </a:gs>
                <a:gs pos="100000">
                  <a:srgbClr val="00936F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36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pic>
          <p:nvPicPr>
            <p:cNvPr id="10264" name="Picture 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68" y="2783"/>
              <a:ext cx="636" cy="6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36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265" name="Rectangle 10"/>
            <p:cNvSpPr>
              <a:spLocks noChangeArrowheads="1"/>
            </p:cNvSpPr>
            <p:nvPr/>
          </p:nvSpPr>
          <p:spPr bwMode="auto">
            <a:xfrm>
              <a:off x="4166" y="3104"/>
              <a:ext cx="946" cy="2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36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tIns="45000" rIns="90000" bIns="45000">
              <a:spAutoFit/>
            </a:bodyPr>
            <a:lstStyle>
              <a:lvl1pPr eaLnBrk="0">
                <a:tabLst>
                  <a:tab pos="723900" algn="l"/>
                  <a:tab pos="1447800" algn="l"/>
                </a:tabLst>
                <a:defRPr>
                  <a:solidFill>
                    <a:schemeClr val="tx1"/>
                  </a:solidFill>
                  <a:latin typeface="Arial" charset="0"/>
                  <a:ea typeface="Microsoft YaHei" charset="-122"/>
                </a:defRPr>
              </a:lvl1pPr>
              <a:lvl2pPr eaLnBrk="0">
                <a:tabLst>
                  <a:tab pos="723900" algn="l"/>
                  <a:tab pos="1447800" algn="l"/>
                </a:tabLst>
                <a:defRPr>
                  <a:solidFill>
                    <a:schemeClr val="tx1"/>
                  </a:solidFill>
                  <a:latin typeface="Arial" charset="0"/>
                  <a:ea typeface="Microsoft YaHei" charset="-122"/>
                </a:defRPr>
              </a:lvl2pPr>
              <a:lvl3pPr eaLnBrk="0">
                <a:tabLst>
                  <a:tab pos="723900" algn="l"/>
                  <a:tab pos="1447800" algn="l"/>
                </a:tabLst>
                <a:defRPr>
                  <a:solidFill>
                    <a:schemeClr val="tx1"/>
                  </a:solidFill>
                  <a:latin typeface="Arial" charset="0"/>
                  <a:ea typeface="Microsoft YaHei" charset="-122"/>
                </a:defRPr>
              </a:lvl3pPr>
              <a:lvl4pPr eaLnBrk="0">
                <a:tabLst>
                  <a:tab pos="723900" algn="l"/>
                  <a:tab pos="1447800" algn="l"/>
                </a:tabLst>
                <a:defRPr>
                  <a:solidFill>
                    <a:schemeClr val="tx1"/>
                  </a:solidFill>
                  <a:latin typeface="Arial" charset="0"/>
                  <a:ea typeface="Microsoft YaHei" charset="-122"/>
                </a:defRPr>
              </a:lvl4pPr>
              <a:lvl5pPr eaLnBrk="0">
                <a:tabLst>
                  <a:tab pos="723900" algn="l"/>
                  <a:tab pos="1447800" algn="l"/>
                </a:tabLst>
                <a:defRPr>
                  <a:solidFill>
                    <a:schemeClr val="tx1"/>
                  </a:solidFill>
                  <a:latin typeface="Arial" charset="0"/>
                  <a:ea typeface="Microsoft YaHei" charset="-122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  <a:tab pos="1447800" algn="l"/>
                </a:tabLst>
                <a:defRPr>
                  <a:solidFill>
                    <a:schemeClr val="tx1"/>
                  </a:solidFill>
                  <a:latin typeface="Arial" charset="0"/>
                  <a:ea typeface="Microsoft YaHei" charset="-122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  <a:tab pos="1447800" algn="l"/>
                </a:tabLst>
                <a:defRPr>
                  <a:solidFill>
                    <a:schemeClr val="tx1"/>
                  </a:solidFill>
                  <a:latin typeface="Arial" charset="0"/>
                  <a:ea typeface="Microsoft YaHei" charset="-122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  <a:tab pos="1447800" algn="l"/>
                </a:tabLst>
                <a:defRPr>
                  <a:solidFill>
                    <a:schemeClr val="tx1"/>
                  </a:solidFill>
                  <a:latin typeface="Arial" charset="0"/>
                  <a:ea typeface="Microsoft YaHei" charset="-122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  <a:tab pos="1447800" algn="l"/>
                </a:tabLst>
                <a:defRPr>
                  <a:solidFill>
                    <a:schemeClr val="tx1"/>
                  </a:solidFill>
                  <a:latin typeface="Arial" charset="0"/>
                  <a:ea typeface="Microsoft YaHei" charset="-122"/>
                </a:defRPr>
              </a:lvl9pPr>
            </a:lstStyle>
            <a:p>
              <a:pPr algn="ctr" eaLnBrk="1">
                <a:lnSpc>
                  <a:spcPct val="100000"/>
                </a:lnSpc>
              </a:pPr>
              <a:r>
                <a:rPr lang="ru-RU" altLang="ru-RU" sz="2000" b="1">
                  <a:solidFill>
                    <a:srgbClr val="FFFFFF"/>
                  </a:solidFill>
                  <a:latin typeface="Verdana" pitchFamily="32" charset="0"/>
                  <a:hlinkClick r:id="rId4" action="ppaction://hlinksldjump"/>
                </a:rPr>
                <a:t>Задача</a:t>
              </a:r>
              <a:r>
                <a:rPr lang="ru-RU" altLang="ru-RU" sz="2000" b="1">
                  <a:solidFill>
                    <a:srgbClr val="FFFFFF"/>
                  </a:solidFill>
                  <a:latin typeface="Verdana" pitchFamily="32" charset="0"/>
                </a:rPr>
                <a:t> 3</a:t>
              </a:r>
            </a:p>
          </p:txBody>
        </p:sp>
      </p:grpSp>
      <p:grpSp>
        <p:nvGrpSpPr>
          <p:cNvPr id="10246" name="Group 11"/>
          <p:cNvGrpSpPr>
            <a:grpSpLocks/>
          </p:cNvGrpSpPr>
          <p:nvPr/>
        </p:nvGrpSpPr>
        <p:grpSpPr bwMode="auto">
          <a:xfrm>
            <a:off x="4202113" y="4811713"/>
            <a:ext cx="1597025" cy="1785937"/>
            <a:chOff x="2647" y="3031"/>
            <a:chExt cx="1006" cy="1125"/>
          </a:xfrm>
        </p:grpSpPr>
        <p:sp>
          <p:nvSpPr>
            <p:cNvPr id="10254" name="Oval 12"/>
            <p:cNvSpPr>
              <a:spLocks noChangeArrowheads="1"/>
            </p:cNvSpPr>
            <p:nvPr/>
          </p:nvSpPr>
          <p:spPr bwMode="auto">
            <a:xfrm>
              <a:off x="2746" y="3963"/>
              <a:ext cx="843" cy="193"/>
            </a:xfrm>
            <a:prstGeom prst="ellipse">
              <a:avLst/>
            </a:prstGeom>
            <a:gradFill rotWithShape="0">
              <a:gsLst>
                <a:gs pos="0">
                  <a:srgbClr val="969696"/>
                </a:gs>
                <a:gs pos="100000">
                  <a:srgbClr val="FFFFFF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36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0255" name="Oval 13"/>
            <p:cNvSpPr>
              <a:spLocks noChangeArrowheads="1"/>
            </p:cNvSpPr>
            <p:nvPr/>
          </p:nvSpPr>
          <p:spPr bwMode="auto">
            <a:xfrm>
              <a:off x="2647" y="3031"/>
              <a:ext cx="1006" cy="983"/>
            </a:xfrm>
            <a:prstGeom prst="ellipse">
              <a:avLst/>
            </a:prstGeom>
            <a:gradFill rotWithShape="0">
              <a:gsLst>
                <a:gs pos="0">
                  <a:srgbClr val="CCCCFF"/>
                </a:gs>
                <a:gs pos="100000">
                  <a:srgbClr val="747492"/>
                </a:gs>
              </a:gsLst>
              <a:path path="shape">
                <a:fillToRect l="70000" t="70000" r="30000" b="3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36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0256" name="Oval 14"/>
            <p:cNvSpPr>
              <a:spLocks noChangeArrowheads="1"/>
            </p:cNvSpPr>
            <p:nvPr/>
          </p:nvSpPr>
          <p:spPr bwMode="auto">
            <a:xfrm>
              <a:off x="2669" y="3054"/>
              <a:ext cx="959" cy="939"/>
            </a:xfrm>
            <a:prstGeom prst="ellipse">
              <a:avLst/>
            </a:prstGeom>
            <a:gradFill rotWithShape="0">
              <a:gsLst>
                <a:gs pos="0">
                  <a:srgbClr val="CCCCFF"/>
                </a:gs>
                <a:gs pos="100000">
                  <a:srgbClr val="8181A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36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0257" name="Oval 15"/>
            <p:cNvSpPr>
              <a:spLocks noChangeArrowheads="1"/>
            </p:cNvSpPr>
            <p:nvPr/>
          </p:nvSpPr>
          <p:spPr bwMode="auto">
            <a:xfrm>
              <a:off x="2706" y="3089"/>
              <a:ext cx="867" cy="839"/>
            </a:xfrm>
            <a:prstGeom prst="ellipse">
              <a:avLst/>
            </a:prstGeom>
            <a:gradFill rotWithShape="0">
              <a:gsLst>
                <a:gs pos="0">
                  <a:srgbClr val="CCCCFF"/>
                </a:gs>
                <a:gs pos="100000">
                  <a:srgbClr val="9393B8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36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pic>
          <p:nvPicPr>
            <p:cNvPr id="10258" name="Picture 16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69" y="3089"/>
              <a:ext cx="636" cy="6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36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259" name="Rectangle 17">
              <a:hlinkClick r:id="rId5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2671" y="3410"/>
              <a:ext cx="937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36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tIns="45000" rIns="90000" bIns="45000">
              <a:spAutoFit/>
            </a:bodyPr>
            <a:lstStyle>
              <a:lvl1pPr eaLnBrk="0">
                <a:tabLst>
                  <a:tab pos="723900" algn="l"/>
                  <a:tab pos="1447800" algn="l"/>
                </a:tabLst>
                <a:defRPr>
                  <a:solidFill>
                    <a:schemeClr val="tx1"/>
                  </a:solidFill>
                  <a:latin typeface="Arial" charset="0"/>
                  <a:ea typeface="Microsoft YaHei" charset="-122"/>
                </a:defRPr>
              </a:lvl1pPr>
              <a:lvl2pPr eaLnBrk="0">
                <a:tabLst>
                  <a:tab pos="723900" algn="l"/>
                  <a:tab pos="1447800" algn="l"/>
                </a:tabLst>
                <a:defRPr>
                  <a:solidFill>
                    <a:schemeClr val="tx1"/>
                  </a:solidFill>
                  <a:latin typeface="Arial" charset="0"/>
                  <a:ea typeface="Microsoft YaHei" charset="-122"/>
                </a:defRPr>
              </a:lvl2pPr>
              <a:lvl3pPr eaLnBrk="0">
                <a:tabLst>
                  <a:tab pos="723900" algn="l"/>
                  <a:tab pos="1447800" algn="l"/>
                </a:tabLst>
                <a:defRPr>
                  <a:solidFill>
                    <a:schemeClr val="tx1"/>
                  </a:solidFill>
                  <a:latin typeface="Arial" charset="0"/>
                  <a:ea typeface="Microsoft YaHei" charset="-122"/>
                </a:defRPr>
              </a:lvl3pPr>
              <a:lvl4pPr eaLnBrk="0">
                <a:tabLst>
                  <a:tab pos="723900" algn="l"/>
                  <a:tab pos="1447800" algn="l"/>
                </a:tabLst>
                <a:defRPr>
                  <a:solidFill>
                    <a:schemeClr val="tx1"/>
                  </a:solidFill>
                  <a:latin typeface="Arial" charset="0"/>
                  <a:ea typeface="Microsoft YaHei" charset="-122"/>
                </a:defRPr>
              </a:lvl4pPr>
              <a:lvl5pPr eaLnBrk="0">
                <a:tabLst>
                  <a:tab pos="723900" algn="l"/>
                  <a:tab pos="1447800" algn="l"/>
                </a:tabLst>
                <a:defRPr>
                  <a:solidFill>
                    <a:schemeClr val="tx1"/>
                  </a:solidFill>
                  <a:latin typeface="Arial" charset="0"/>
                  <a:ea typeface="Microsoft YaHei" charset="-122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  <a:tab pos="1447800" algn="l"/>
                </a:tabLst>
                <a:defRPr>
                  <a:solidFill>
                    <a:schemeClr val="tx1"/>
                  </a:solidFill>
                  <a:latin typeface="Arial" charset="0"/>
                  <a:ea typeface="Microsoft YaHei" charset="-122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  <a:tab pos="1447800" algn="l"/>
                </a:tabLst>
                <a:defRPr>
                  <a:solidFill>
                    <a:schemeClr val="tx1"/>
                  </a:solidFill>
                  <a:latin typeface="Arial" charset="0"/>
                  <a:ea typeface="Microsoft YaHei" charset="-122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  <a:tab pos="1447800" algn="l"/>
                </a:tabLst>
                <a:defRPr>
                  <a:solidFill>
                    <a:schemeClr val="tx1"/>
                  </a:solidFill>
                  <a:latin typeface="Arial" charset="0"/>
                  <a:ea typeface="Microsoft YaHei" charset="-122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  <a:tab pos="1447800" algn="l"/>
                </a:tabLst>
                <a:defRPr>
                  <a:solidFill>
                    <a:schemeClr val="tx1"/>
                  </a:solidFill>
                  <a:latin typeface="Arial" charset="0"/>
                  <a:ea typeface="Microsoft YaHei" charset="-122"/>
                </a:defRPr>
              </a:lvl9pPr>
            </a:lstStyle>
            <a:p>
              <a:pPr algn="ctr" eaLnBrk="1">
                <a:lnSpc>
                  <a:spcPct val="100000"/>
                </a:lnSpc>
              </a:pPr>
              <a:r>
                <a:rPr lang="ru-RU" altLang="ru-RU" sz="2000" b="1">
                  <a:solidFill>
                    <a:srgbClr val="7030A0"/>
                  </a:solidFill>
                  <a:latin typeface="Verdana" pitchFamily="32" charset="0"/>
                </a:rPr>
                <a:t>Задача 2</a:t>
              </a:r>
            </a:p>
          </p:txBody>
        </p:sp>
      </p:grpSp>
      <p:grpSp>
        <p:nvGrpSpPr>
          <p:cNvPr id="10247" name="Group 18"/>
          <p:cNvGrpSpPr>
            <a:grpSpLocks/>
          </p:cNvGrpSpPr>
          <p:nvPr/>
        </p:nvGrpSpPr>
        <p:grpSpPr bwMode="auto">
          <a:xfrm>
            <a:off x="1949450" y="4270375"/>
            <a:ext cx="1597025" cy="1785938"/>
            <a:chOff x="1228" y="2690"/>
            <a:chExt cx="1006" cy="1125"/>
          </a:xfrm>
        </p:grpSpPr>
        <p:sp>
          <p:nvSpPr>
            <p:cNvPr id="10248" name="Oval 19"/>
            <p:cNvSpPr>
              <a:spLocks noChangeArrowheads="1"/>
            </p:cNvSpPr>
            <p:nvPr/>
          </p:nvSpPr>
          <p:spPr bwMode="auto">
            <a:xfrm>
              <a:off x="1299" y="3622"/>
              <a:ext cx="843" cy="193"/>
            </a:xfrm>
            <a:prstGeom prst="ellipse">
              <a:avLst/>
            </a:prstGeom>
            <a:gradFill rotWithShape="0">
              <a:gsLst>
                <a:gs pos="0">
                  <a:srgbClr val="969696"/>
                </a:gs>
                <a:gs pos="100000">
                  <a:srgbClr val="FFFFFF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36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0249" name="Oval 20"/>
            <p:cNvSpPr>
              <a:spLocks noChangeArrowheads="1"/>
            </p:cNvSpPr>
            <p:nvPr/>
          </p:nvSpPr>
          <p:spPr bwMode="auto">
            <a:xfrm>
              <a:off x="1228" y="2690"/>
              <a:ext cx="1006" cy="983"/>
            </a:xfrm>
            <a:prstGeom prst="ellipse">
              <a:avLst/>
            </a:prstGeom>
            <a:gradFill rotWithShape="0">
              <a:gsLst>
                <a:gs pos="0">
                  <a:srgbClr val="3333CC"/>
                </a:gs>
                <a:gs pos="100000">
                  <a:srgbClr val="1D1D74"/>
                </a:gs>
              </a:gsLst>
              <a:path path="shape">
                <a:fillToRect l="70000" t="70000" r="30000" b="3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36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0250" name="Oval 21"/>
            <p:cNvSpPr>
              <a:spLocks noChangeArrowheads="1"/>
            </p:cNvSpPr>
            <p:nvPr/>
          </p:nvSpPr>
          <p:spPr bwMode="auto">
            <a:xfrm>
              <a:off x="1250" y="2713"/>
              <a:ext cx="959" cy="939"/>
            </a:xfrm>
            <a:prstGeom prst="ellipse">
              <a:avLst/>
            </a:prstGeom>
            <a:gradFill rotWithShape="0">
              <a:gsLst>
                <a:gs pos="0">
                  <a:srgbClr val="3333CC"/>
                </a:gs>
                <a:gs pos="100000">
                  <a:srgbClr val="20208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36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0251" name="Oval 22"/>
            <p:cNvSpPr>
              <a:spLocks noChangeArrowheads="1"/>
            </p:cNvSpPr>
            <p:nvPr/>
          </p:nvSpPr>
          <p:spPr bwMode="auto">
            <a:xfrm>
              <a:off x="1287" y="2748"/>
              <a:ext cx="867" cy="839"/>
            </a:xfrm>
            <a:prstGeom prst="ellipse">
              <a:avLst/>
            </a:prstGeom>
            <a:gradFill rotWithShape="0">
              <a:gsLst>
                <a:gs pos="0">
                  <a:srgbClr val="3333CC"/>
                </a:gs>
                <a:gs pos="100000">
                  <a:srgbClr val="252593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36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pic>
          <p:nvPicPr>
            <p:cNvPr id="10252" name="Picture 2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50" y="2748"/>
              <a:ext cx="636" cy="6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36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253" name="Rectangle 24"/>
            <p:cNvSpPr>
              <a:spLocks noChangeArrowheads="1"/>
            </p:cNvSpPr>
            <p:nvPr/>
          </p:nvSpPr>
          <p:spPr bwMode="auto">
            <a:xfrm>
              <a:off x="1249" y="3069"/>
              <a:ext cx="946" cy="2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36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tIns="45000" rIns="90000" bIns="45000">
              <a:spAutoFit/>
            </a:bodyPr>
            <a:lstStyle>
              <a:lvl1pPr eaLnBrk="0">
                <a:tabLst>
                  <a:tab pos="723900" algn="l"/>
                  <a:tab pos="1447800" algn="l"/>
                </a:tabLst>
                <a:defRPr>
                  <a:solidFill>
                    <a:schemeClr val="tx1"/>
                  </a:solidFill>
                  <a:latin typeface="Arial" charset="0"/>
                  <a:ea typeface="Microsoft YaHei" charset="-122"/>
                </a:defRPr>
              </a:lvl1pPr>
              <a:lvl2pPr eaLnBrk="0">
                <a:tabLst>
                  <a:tab pos="723900" algn="l"/>
                  <a:tab pos="1447800" algn="l"/>
                </a:tabLst>
                <a:defRPr>
                  <a:solidFill>
                    <a:schemeClr val="tx1"/>
                  </a:solidFill>
                  <a:latin typeface="Arial" charset="0"/>
                  <a:ea typeface="Microsoft YaHei" charset="-122"/>
                </a:defRPr>
              </a:lvl2pPr>
              <a:lvl3pPr eaLnBrk="0">
                <a:tabLst>
                  <a:tab pos="723900" algn="l"/>
                  <a:tab pos="1447800" algn="l"/>
                </a:tabLst>
                <a:defRPr>
                  <a:solidFill>
                    <a:schemeClr val="tx1"/>
                  </a:solidFill>
                  <a:latin typeface="Arial" charset="0"/>
                  <a:ea typeface="Microsoft YaHei" charset="-122"/>
                </a:defRPr>
              </a:lvl3pPr>
              <a:lvl4pPr eaLnBrk="0">
                <a:tabLst>
                  <a:tab pos="723900" algn="l"/>
                  <a:tab pos="1447800" algn="l"/>
                </a:tabLst>
                <a:defRPr>
                  <a:solidFill>
                    <a:schemeClr val="tx1"/>
                  </a:solidFill>
                  <a:latin typeface="Arial" charset="0"/>
                  <a:ea typeface="Microsoft YaHei" charset="-122"/>
                </a:defRPr>
              </a:lvl4pPr>
              <a:lvl5pPr eaLnBrk="0">
                <a:tabLst>
                  <a:tab pos="723900" algn="l"/>
                  <a:tab pos="1447800" algn="l"/>
                </a:tabLst>
                <a:defRPr>
                  <a:solidFill>
                    <a:schemeClr val="tx1"/>
                  </a:solidFill>
                  <a:latin typeface="Arial" charset="0"/>
                  <a:ea typeface="Microsoft YaHei" charset="-122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  <a:tab pos="1447800" algn="l"/>
                </a:tabLst>
                <a:defRPr>
                  <a:solidFill>
                    <a:schemeClr val="tx1"/>
                  </a:solidFill>
                  <a:latin typeface="Arial" charset="0"/>
                  <a:ea typeface="Microsoft YaHei" charset="-122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  <a:tab pos="1447800" algn="l"/>
                </a:tabLst>
                <a:defRPr>
                  <a:solidFill>
                    <a:schemeClr val="tx1"/>
                  </a:solidFill>
                  <a:latin typeface="Arial" charset="0"/>
                  <a:ea typeface="Microsoft YaHei" charset="-122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  <a:tab pos="1447800" algn="l"/>
                </a:tabLst>
                <a:defRPr>
                  <a:solidFill>
                    <a:schemeClr val="tx1"/>
                  </a:solidFill>
                  <a:latin typeface="Arial" charset="0"/>
                  <a:ea typeface="Microsoft YaHei" charset="-122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  <a:tab pos="1447800" algn="l"/>
                </a:tabLst>
                <a:defRPr>
                  <a:solidFill>
                    <a:schemeClr val="tx1"/>
                  </a:solidFill>
                  <a:latin typeface="Arial" charset="0"/>
                  <a:ea typeface="Microsoft YaHei" charset="-122"/>
                </a:defRPr>
              </a:lvl9pPr>
            </a:lstStyle>
            <a:p>
              <a:pPr algn="ctr" eaLnBrk="1">
                <a:lnSpc>
                  <a:spcPct val="100000"/>
                </a:lnSpc>
              </a:pPr>
              <a:r>
                <a:rPr lang="ru-RU" altLang="ru-RU" sz="2000" b="1">
                  <a:solidFill>
                    <a:srgbClr val="FFFFFF"/>
                  </a:solidFill>
                  <a:latin typeface="Verdana" pitchFamily="32" charset="0"/>
                  <a:hlinkClick r:id="rId6" action="ppaction://hlinksldjump"/>
                </a:rPr>
                <a:t>Задача</a:t>
              </a:r>
              <a:r>
                <a:rPr lang="ru-RU" altLang="ru-RU" sz="2000" b="1">
                  <a:solidFill>
                    <a:srgbClr val="FFFFFF"/>
                  </a:solidFill>
                  <a:latin typeface="Verdana" pitchFamily="32" charset="0"/>
                </a:rPr>
                <a:t> 1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990600"/>
            <a:ext cx="7772400" cy="9144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ru-RU" altLang="ru-RU" smtClean="0">
                <a:solidFill>
                  <a:srgbClr val="010177"/>
                </a:solidFill>
                <a:ea typeface="-머리굴림B" charset="0"/>
                <a:cs typeface="-머리굴림B" charset="0"/>
              </a:rPr>
              <a:t>Выводы</a:t>
            </a:r>
          </a:p>
        </p:txBody>
      </p:sp>
      <p:sp>
        <p:nvSpPr>
          <p:cNvPr id="11267" name="Text Box 2"/>
          <p:cNvSpPr txBox="1">
            <a:spLocks noChangeArrowheads="1"/>
          </p:cNvSpPr>
          <p:nvPr/>
        </p:nvSpPr>
        <p:spPr bwMode="auto">
          <a:xfrm>
            <a:off x="395288" y="1905000"/>
            <a:ext cx="8280400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90000" bIns="45000"/>
          <a:lstStyle>
            <a:lvl1pPr marL="608013" indent="-608013"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ts val="563"/>
              </a:spcBef>
              <a:buSzPct val="45000"/>
              <a:buFont typeface="Wingdings 2" charset="2"/>
              <a:buChar char=""/>
            </a:pPr>
            <a:r>
              <a:rPr lang="ru-RU" altLang="ru-RU">
                <a:solidFill>
                  <a:srgbClr val="000000"/>
                </a:solidFill>
              </a:rPr>
              <a:t>Успешность организации коррекционной работы и освоение способа действия определяется следующими условиями (установление         ошибки, её типа/осознание собственных действий, которые привели к ошибочному решению и восстановление способа действия (как       надо было действовать));</a:t>
            </a:r>
          </a:p>
          <a:p>
            <a:pPr eaLnBrk="1" hangingPunct="1">
              <a:lnSpc>
                <a:spcPct val="100000"/>
              </a:lnSpc>
              <a:spcBef>
                <a:spcPts val="563"/>
              </a:spcBef>
              <a:buSzPct val="45000"/>
              <a:buFont typeface="Wingdings 2" charset="2"/>
              <a:buChar char=""/>
            </a:pPr>
            <a:r>
              <a:rPr lang="ru-RU" altLang="ru-RU">
                <a:solidFill>
                  <a:srgbClr val="000000"/>
                </a:solidFill>
              </a:rPr>
              <a:t>Результаты коррекционной работы выявляют «пробелы», возникает необходимость подбора заданий по коррекции способа действия с    предметным материалом;</a:t>
            </a:r>
          </a:p>
          <a:p>
            <a:pPr eaLnBrk="1" hangingPunct="1">
              <a:lnSpc>
                <a:spcPct val="100000"/>
              </a:lnSpc>
              <a:spcBef>
                <a:spcPts val="563"/>
              </a:spcBef>
              <a:buSzPct val="45000"/>
              <a:buFont typeface="Wingdings 2" charset="2"/>
              <a:buChar char=""/>
            </a:pPr>
            <a:r>
              <a:rPr lang="ru-RU" altLang="ru-RU">
                <a:solidFill>
                  <a:srgbClr val="000000"/>
                </a:solidFill>
              </a:rPr>
              <a:t>Результаты диагностики проведённого формирующего эксперимента показали, что освоение способа действия и коррекционная работа    способствуют продвижению ученика и успешному освоению                учащимися нового предметного материала.</a:t>
            </a:r>
          </a:p>
          <a:p>
            <a:pPr eaLnBrk="1" hangingPunct="1">
              <a:lnSpc>
                <a:spcPct val="100000"/>
              </a:lnSpc>
              <a:spcBef>
                <a:spcPts val="563"/>
              </a:spcBef>
              <a:buClrTx/>
              <a:buSzTx/>
              <a:buFontTx/>
              <a:buNone/>
            </a:pPr>
            <a:endParaRPr lang="ru-RU" altLang="ru-RU" sz="2800">
              <a:solidFill>
                <a:srgbClr val="000000"/>
              </a:solidFill>
              <a:latin typeface="-머리굴림M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331913" y="2420938"/>
            <a:ext cx="7499350" cy="1143000"/>
          </a:xfrm>
        </p:spPr>
        <p:txBody>
          <a:bodyPr/>
          <a:lstStyle/>
          <a:p>
            <a:pPr algn="ctr" eaLnBrk="1"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ru-RU" altLang="ru-RU" b="1" smtClean="0">
                <a:solidFill>
                  <a:srgbClr val="010177"/>
                </a:solidFill>
                <a:ea typeface="-머리굴림B" charset="0"/>
                <a:cs typeface="-머리굴림B" charset="0"/>
              </a:rPr>
              <a:t>Спасибо за внимание!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258888" y="1052513"/>
            <a:ext cx="7499350" cy="1143000"/>
          </a:xfrm>
        </p:spPr>
        <p:txBody>
          <a:bodyPr/>
          <a:lstStyle/>
          <a:p>
            <a:pPr algn="ctr" eaLnBrk="1"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ru-RU" altLang="ru-RU" sz="3600" b="1" smtClean="0">
                <a:solidFill>
                  <a:srgbClr val="010177"/>
                </a:solidFill>
                <a:ea typeface="-머리굴림B" charset="0"/>
                <a:cs typeface="-머리굴림B" charset="0"/>
              </a:rPr>
              <a:t>1 задача исследования</a:t>
            </a:r>
          </a:p>
        </p:txBody>
      </p:sp>
      <p:sp>
        <p:nvSpPr>
          <p:cNvPr id="13315" name="Text Box 2"/>
          <p:cNvSpPr txBox="1">
            <a:spLocks noChangeArrowheads="1"/>
          </p:cNvSpPr>
          <p:nvPr/>
        </p:nvSpPr>
        <p:spPr bwMode="auto">
          <a:xfrm>
            <a:off x="395288" y="2492375"/>
            <a:ext cx="8137525" cy="288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90000" bIns="45000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ts val="563"/>
              </a:spcBef>
            </a:pPr>
            <a:r>
              <a:rPr lang="ru-RU" altLang="ru-RU" sz="2800">
                <a:solidFill>
                  <a:srgbClr val="3B6187"/>
                </a:solidFill>
              </a:rPr>
              <a:t>Анализ различных подходов к проблеме   организации коррекционной работы            учащихся на различных этапах освоения   способа действия с предметным                материалом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990600"/>
            <a:ext cx="7772400" cy="914400"/>
          </a:xfrm>
        </p:spPr>
        <p:txBody>
          <a:bodyPr/>
          <a:lstStyle/>
          <a:p>
            <a:pPr algn="ctr" eaLnBrk="1"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ru-RU" altLang="ru-RU" sz="3600" b="1" smtClean="0">
                <a:solidFill>
                  <a:srgbClr val="3333CC"/>
                </a:solidFill>
                <a:latin typeface="-머리굴림B" charset="0"/>
                <a:ea typeface="-머리굴림B" charset="0"/>
                <a:cs typeface="-머리굴림B" charset="0"/>
              </a:rPr>
              <a:t> </a:t>
            </a:r>
          </a:p>
        </p:txBody>
      </p:sp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971550" y="2060575"/>
            <a:ext cx="7705725" cy="381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90000" bIns="45000"/>
          <a:lstStyle>
            <a:lvl1pPr marL="608013" indent="-608013"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ts val="563"/>
              </a:spcBef>
              <a:buSzPct val="45000"/>
              <a:buFont typeface="Wingdings 2" charset="2"/>
              <a:buChar char=""/>
            </a:pPr>
            <a:r>
              <a:rPr lang="ru-RU" altLang="ru-RU">
                <a:solidFill>
                  <a:srgbClr val="000000"/>
                </a:solidFill>
              </a:rPr>
              <a:t>Определение типа ошибки и осознание собственных действий, которые привели к ошибочному решению;</a:t>
            </a:r>
          </a:p>
          <a:p>
            <a:pPr eaLnBrk="1" hangingPunct="1">
              <a:lnSpc>
                <a:spcPct val="100000"/>
              </a:lnSpc>
              <a:spcBef>
                <a:spcPts val="563"/>
              </a:spcBef>
              <a:buSzPct val="45000"/>
              <a:buFont typeface="Wingdings 2" charset="2"/>
              <a:buChar char=""/>
            </a:pPr>
            <a:r>
              <a:rPr lang="ru-RU" altLang="ru-RU">
                <a:solidFill>
                  <a:srgbClr val="000000"/>
                </a:solidFill>
              </a:rPr>
              <a:t>построение эталонного варианта общего способа действия (операционный состав) по решению подобных задач;</a:t>
            </a:r>
          </a:p>
          <a:p>
            <a:pPr eaLnBrk="1" hangingPunct="1">
              <a:lnSpc>
                <a:spcPct val="100000"/>
              </a:lnSpc>
              <a:spcBef>
                <a:spcPts val="563"/>
              </a:spcBef>
              <a:buSzPct val="45000"/>
              <a:buFont typeface="Wingdings 2" charset="2"/>
              <a:buChar char=""/>
            </a:pPr>
            <a:r>
              <a:rPr lang="ru-RU" altLang="ru-RU">
                <a:solidFill>
                  <a:srgbClr val="000000"/>
                </a:solidFill>
              </a:rPr>
              <a:t>сравнение собственных действий с эталоном (общим способом) и выявление ошибочных операций;</a:t>
            </a:r>
          </a:p>
          <a:p>
            <a:pPr eaLnBrk="1" hangingPunct="1">
              <a:lnSpc>
                <a:spcPct val="100000"/>
              </a:lnSpc>
              <a:spcBef>
                <a:spcPts val="563"/>
              </a:spcBef>
              <a:buSzPct val="45000"/>
              <a:buFont typeface="Wingdings 2" charset="2"/>
              <a:buChar char=""/>
            </a:pPr>
            <a:r>
              <a:rPr lang="ru-RU" altLang="ru-RU">
                <a:solidFill>
                  <a:srgbClr val="000000"/>
                </a:solidFill>
              </a:rPr>
              <a:t>вывод о причинах ошибки (почему я ошибся);</a:t>
            </a:r>
          </a:p>
          <a:p>
            <a:pPr eaLnBrk="1" hangingPunct="1">
              <a:lnSpc>
                <a:spcPct val="100000"/>
              </a:lnSpc>
              <a:spcBef>
                <a:spcPts val="563"/>
              </a:spcBef>
              <a:buSzPct val="45000"/>
              <a:buFont typeface="Wingdings 2" charset="2"/>
              <a:buChar char=""/>
            </a:pPr>
            <a:r>
              <a:rPr lang="ru-RU" altLang="ru-RU">
                <a:solidFill>
                  <a:srgbClr val="000000"/>
                </a:solidFill>
              </a:rPr>
              <a:t>определение необходимой коррекционной  меры (как избежать ошибки);</a:t>
            </a:r>
          </a:p>
          <a:p>
            <a:pPr eaLnBrk="1" hangingPunct="1">
              <a:lnSpc>
                <a:spcPct val="100000"/>
              </a:lnSpc>
              <a:spcBef>
                <a:spcPts val="563"/>
              </a:spcBef>
              <a:buSzPct val="45000"/>
              <a:buFont typeface="Wingdings 2" charset="2"/>
              <a:buChar char=""/>
            </a:pPr>
            <a:r>
              <a:rPr lang="ru-RU" altLang="ru-RU">
                <a:solidFill>
                  <a:srgbClr val="000000"/>
                </a:solidFill>
              </a:rPr>
              <a:t>использование откорректированных знаний и действий в процессе решения аналогичных задач.</a:t>
            </a:r>
          </a:p>
          <a:p>
            <a:pPr eaLnBrk="1" hangingPunct="1">
              <a:lnSpc>
                <a:spcPct val="90000"/>
              </a:lnSpc>
              <a:spcBef>
                <a:spcPts val="563"/>
              </a:spcBef>
              <a:buClrTx/>
              <a:buSzTx/>
              <a:buFontTx/>
              <a:buNone/>
            </a:pPr>
            <a:endParaRPr lang="ru-RU" altLang="ru-RU" sz="2400">
              <a:solidFill>
                <a:srgbClr val="3B6187"/>
              </a:solidFill>
            </a:endParaRPr>
          </a:p>
        </p:txBody>
      </p:sp>
      <p:sp>
        <p:nvSpPr>
          <p:cNvPr id="14340" name="AutoShape 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0" y="6381750"/>
            <a:ext cx="755650" cy="476250"/>
          </a:xfrm>
          <a:prstGeom prst="actionButtonHome">
            <a:avLst/>
          </a:prstGeom>
          <a:solidFill>
            <a:srgbClr val="00CC99"/>
          </a:solidFill>
          <a:ln>
            <a:noFill/>
          </a:ln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4341" name="Rectangle 4"/>
          <p:cNvSpPr>
            <a:spLocks noChangeArrowheads="1"/>
          </p:cNvSpPr>
          <p:nvPr/>
        </p:nvSpPr>
        <p:spPr bwMode="auto">
          <a:xfrm>
            <a:off x="1331913" y="836613"/>
            <a:ext cx="6805612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5000" rIns="90000" bIns="45000">
            <a:spAutoFit/>
          </a:bodyPr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algn="ctr" eaLnBrk="1" hangingPunct="1">
              <a:lnSpc>
                <a:spcPct val="100000"/>
              </a:lnSpc>
            </a:pPr>
            <a:r>
              <a:rPr lang="ru-RU" altLang="ru-RU" sz="2800" b="1">
                <a:solidFill>
                  <a:srgbClr val="16165D"/>
                </a:solidFill>
                <a:latin typeface="-머리굴림M" charset="0"/>
              </a:rPr>
              <a:t>Этапы организации </a:t>
            </a:r>
          </a:p>
          <a:p>
            <a:pPr algn="ctr" eaLnBrk="1" hangingPunct="1">
              <a:lnSpc>
                <a:spcPct val="100000"/>
              </a:lnSpc>
            </a:pPr>
            <a:r>
              <a:rPr lang="ru-RU" altLang="ru-RU" sz="2800" b="1">
                <a:solidFill>
                  <a:srgbClr val="16165D"/>
                </a:solidFill>
                <a:latin typeface="-머리굴림M" charset="0"/>
              </a:rPr>
              <a:t>коррекционной работы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331913" y="1125538"/>
            <a:ext cx="7499350" cy="1143000"/>
          </a:xfrm>
        </p:spPr>
        <p:txBody>
          <a:bodyPr/>
          <a:lstStyle/>
          <a:p>
            <a:pPr algn="ctr" eaLnBrk="1"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ru-RU" altLang="ru-RU" sz="3600" b="1" smtClean="0">
                <a:solidFill>
                  <a:srgbClr val="7030A0"/>
                </a:solidFill>
                <a:ea typeface="-머리굴림B" charset="0"/>
                <a:cs typeface="-머리굴림B" charset="0"/>
              </a:rPr>
              <a:t>2 задача исследования</a:t>
            </a:r>
          </a:p>
        </p:txBody>
      </p:sp>
      <p:sp>
        <p:nvSpPr>
          <p:cNvPr id="15363" name="Text Box 2"/>
          <p:cNvSpPr txBox="1">
            <a:spLocks noChangeArrowheads="1"/>
          </p:cNvSpPr>
          <p:nvPr/>
        </p:nvSpPr>
        <p:spPr bwMode="auto">
          <a:xfrm>
            <a:off x="468313" y="2492375"/>
            <a:ext cx="8218487" cy="288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90000" bIns="45000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ts val="563"/>
              </a:spcBef>
            </a:pPr>
            <a:r>
              <a:rPr lang="ru-RU" altLang="ru-RU" sz="2800">
                <a:solidFill>
                  <a:srgbClr val="7030A0"/>
                </a:solidFill>
              </a:rPr>
              <a:t>Разработка учебных ситуаций,                     направленных на организацию                     деятельности учащихся по коррекции                 способа предметного преобразования и их практическая реализация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Arial"/>
        <a:ea typeface="-머리굴림M"/>
        <a:cs typeface="-머리굴림M"/>
      </a:majorFont>
      <a:minorFont>
        <a:latin typeface="-머리굴림M"/>
        <a:ea typeface="-머리굴림M"/>
        <a:cs typeface="-머리굴림M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Arial"/>
        <a:ea typeface="-머리굴림M"/>
        <a:cs typeface="-머리굴림M"/>
      </a:majorFont>
      <a:minorFont>
        <a:latin typeface="-머리굴림M"/>
        <a:ea typeface="-머리굴림M"/>
        <a:cs typeface="-머리굴림M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829</Words>
  <Application>Microsoft Office PowerPoint</Application>
  <PresentationFormat>Экран (4:3)</PresentationFormat>
  <Paragraphs>209</Paragraphs>
  <Slides>20</Slides>
  <Notes>20</Notes>
  <HiddenSlides>0</HiddenSlides>
  <MMClips>0</MMClips>
  <ScaleCrop>false</ScaleCrop>
  <HeadingPairs>
    <vt:vector size="6" baseType="variant"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3" baseType="lpstr">
      <vt:lpstr>Тема Office</vt:lpstr>
      <vt:lpstr>1_Тема Office</vt:lpstr>
      <vt:lpstr>Диаграмма Microsoft Excel</vt:lpstr>
      <vt:lpstr>Коррекционная работа как фактор овладения способами самоконтроля  на уроках алгебры в 7 классе при построении графика линейного уравнения</vt:lpstr>
      <vt:lpstr>Презентация PowerPoint</vt:lpstr>
      <vt:lpstr>Презентация PowerPoint</vt:lpstr>
      <vt:lpstr>Презентация PowerPoint</vt:lpstr>
      <vt:lpstr>Выводы</vt:lpstr>
      <vt:lpstr>Спасибо за внимание!</vt:lpstr>
      <vt:lpstr>1 задача исследования</vt:lpstr>
      <vt:lpstr> </vt:lpstr>
      <vt:lpstr>2 задача исследования</vt:lpstr>
      <vt:lpstr>Построение графика линейного уравнения с двумя переменными</vt:lpstr>
      <vt:lpstr>3 задача исследования</vt:lpstr>
      <vt:lpstr>I. Диагностика освоенности способа (по операциям)</vt:lpstr>
      <vt:lpstr>Успешность самопроверки способа действий по операциям</vt:lpstr>
      <vt:lpstr>Объяснение причин ошибок</vt:lpstr>
      <vt:lpstr>II. Коррекционная работа</vt:lpstr>
      <vt:lpstr>III. Диагностика освоенности способа по содержанию (по группам)</vt:lpstr>
      <vt:lpstr>IV. Диагностика контроля</vt:lpstr>
      <vt:lpstr>Успешность самопроверки способа действий по операциям</vt:lpstr>
      <vt:lpstr>V. Соотнесение диагностик</vt:lpstr>
      <vt:lpstr>Успешность самопроверки способа действий по операциям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Коррекционная работа  как фактор овладения  способами самоконтроля  на уроках алгебры в 7 классе</dc:title>
  <dc:creator>Я</dc:creator>
  <cp:lastModifiedBy>Венера Узбековна</cp:lastModifiedBy>
  <cp:revision>9</cp:revision>
  <cp:lastPrinted>1601-01-01T00:00:00Z</cp:lastPrinted>
  <dcterms:created xsi:type="dcterms:W3CDTF">1601-01-01T00:00:00Z</dcterms:created>
  <dcterms:modified xsi:type="dcterms:W3CDTF">2014-10-12T18:06:36Z</dcterms:modified>
</cp:coreProperties>
</file>