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2" r:id="rId3"/>
    <p:sldId id="305" r:id="rId4"/>
    <p:sldId id="318" r:id="rId5"/>
    <p:sldId id="313" r:id="rId6"/>
    <p:sldId id="309" r:id="rId7"/>
    <p:sldId id="308" r:id="rId8"/>
    <p:sldId id="311" r:id="rId9"/>
    <p:sldId id="317" r:id="rId10"/>
    <p:sldId id="281" r:id="rId11"/>
    <p:sldId id="304" r:id="rId12"/>
    <p:sldId id="31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1FA8C-B4B3-4F62-ABB0-3109AD2F847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BAFDB5-5549-4262-A311-AC67776000D9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ДООЦ «Алтай»</a:t>
          </a:r>
          <a:endParaRPr lang="ru-RU" dirty="0"/>
        </a:p>
      </dgm:t>
    </dgm:pt>
    <dgm:pt modelId="{C84ADCE5-5964-483A-A60F-A2FB4A8E26BE}" type="parTrans" cxnId="{FD6E9BE5-FEEC-4086-A255-E29914A20DE5}">
      <dgm:prSet/>
      <dgm:spPr/>
      <dgm:t>
        <a:bodyPr/>
        <a:lstStyle/>
        <a:p>
          <a:endParaRPr lang="ru-RU"/>
        </a:p>
      </dgm:t>
    </dgm:pt>
    <dgm:pt modelId="{F9E89670-F547-406F-8452-C5C170724593}" type="sibTrans" cxnId="{FD6E9BE5-FEEC-4086-A255-E29914A20DE5}">
      <dgm:prSet/>
      <dgm:spPr/>
      <dgm:t>
        <a:bodyPr/>
        <a:lstStyle/>
        <a:p>
          <a:endParaRPr lang="ru-RU"/>
        </a:p>
      </dgm:t>
    </dgm:pt>
    <dgm:pt modelId="{F3FA93C7-9754-46A0-8AEF-8FBDB91975C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Школы</a:t>
          </a:r>
        </a:p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г. Бийска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BFFCFA-4171-461A-A5B7-9B3D22F9B718}" type="parTrans" cxnId="{79AE69D1-618A-4B79-A372-19B4085182AB}">
      <dgm:prSet/>
      <dgm:spPr/>
      <dgm:t>
        <a:bodyPr/>
        <a:lstStyle/>
        <a:p>
          <a:endParaRPr lang="ru-RU"/>
        </a:p>
      </dgm:t>
    </dgm:pt>
    <dgm:pt modelId="{C8A10901-0C3E-43B3-ADD2-98C84DF1E568}" type="sibTrans" cxnId="{79AE69D1-618A-4B79-A372-19B4085182AB}">
      <dgm:prSet/>
      <dgm:spPr/>
      <dgm:t>
        <a:bodyPr/>
        <a:lstStyle/>
        <a:p>
          <a:endParaRPr lang="ru-RU"/>
        </a:p>
      </dgm:t>
    </dgm:pt>
    <dgm:pt modelId="{B27C9ECC-6015-477B-B15F-4F0D9781B43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ФГБОУ АГАО им. В.М. Шукшина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7EC2B5C-A4AE-45FE-B890-AB0D4BA6F23F}" type="parTrans" cxnId="{97C3745F-70AC-4F2C-AF7E-776E1381B125}">
      <dgm:prSet/>
      <dgm:spPr/>
      <dgm:t>
        <a:bodyPr/>
        <a:lstStyle/>
        <a:p>
          <a:endParaRPr lang="ru-RU"/>
        </a:p>
      </dgm:t>
    </dgm:pt>
    <dgm:pt modelId="{18A67D93-20E2-4AE1-8463-7EC79A0097C1}" type="sibTrans" cxnId="{97C3745F-70AC-4F2C-AF7E-776E1381B125}">
      <dgm:prSet/>
      <dgm:spPr/>
      <dgm:t>
        <a:bodyPr/>
        <a:lstStyle/>
        <a:p>
          <a:endParaRPr lang="ru-RU"/>
        </a:p>
      </dgm:t>
    </dgm:pt>
    <dgm:pt modelId="{B17B85F2-6CEC-4544-972F-3E49D4BBA38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Школы </a:t>
          </a:r>
          <a:r>
            <a:rPr lang="ru-RU" sz="1200" b="1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Бийского</a:t>
          </a: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, Смоленского р-нов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63BFA8-01F7-4032-93FD-7DCCCBF1B78D}" type="parTrans" cxnId="{020803BC-1032-4BCF-BF64-675D88A38133}">
      <dgm:prSet/>
      <dgm:spPr/>
      <dgm:t>
        <a:bodyPr/>
        <a:lstStyle/>
        <a:p>
          <a:endParaRPr lang="ru-RU"/>
        </a:p>
      </dgm:t>
    </dgm:pt>
    <dgm:pt modelId="{CE3E2B27-6AB1-4C8A-BC6D-16E04798B738}" type="sibTrans" cxnId="{020803BC-1032-4BCF-BF64-675D88A38133}">
      <dgm:prSet/>
      <dgm:spPr/>
      <dgm:t>
        <a:bodyPr/>
        <a:lstStyle/>
        <a:p>
          <a:endParaRPr lang="ru-RU"/>
        </a:p>
      </dgm:t>
    </dgm:pt>
    <dgm:pt modelId="{B3AFBC9B-2A39-46F2-A089-ED318D0DC3E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БКМ </a:t>
          </a:r>
          <a:r>
            <a:rPr lang="ru-RU" sz="1200" b="1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им.В.В.Бианки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A63CC4D-A5C1-4925-B875-6FA99FE90ED5}" type="parTrans" cxnId="{2BF79F13-76C0-4208-A928-C5E790095AF0}">
      <dgm:prSet/>
      <dgm:spPr/>
      <dgm:t>
        <a:bodyPr/>
        <a:lstStyle/>
        <a:p>
          <a:endParaRPr lang="ru-RU"/>
        </a:p>
      </dgm:t>
    </dgm:pt>
    <dgm:pt modelId="{3299383B-64AD-43F9-B933-F84F517F3CB4}" type="sibTrans" cxnId="{2BF79F13-76C0-4208-A928-C5E790095AF0}">
      <dgm:prSet/>
      <dgm:spPr/>
      <dgm:t>
        <a:bodyPr/>
        <a:lstStyle/>
        <a:p>
          <a:endParaRPr lang="ru-RU"/>
        </a:p>
      </dgm:t>
    </dgm:pt>
    <dgm:pt modelId="{35E37C82-AA2D-42F0-AFC8-1EB0B676E3F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ООО</a:t>
          </a:r>
        </a:p>
        <a:p>
          <a:pPr>
            <a:lnSpc>
              <a:spcPct val="100000"/>
            </a:lnSpc>
          </a:pPr>
          <a:r>
            <a:rPr lang="ru-RU" sz="1200" b="1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Курай-Агро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7D55DF-E2F4-4875-9C04-685AEAEF76D4}" type="parTrans" cxnId="{74CD9334-7013-44A2-8E1D-5A616AD3F66E}">
      <dgm:prSet/>
      <dgm:spPr/>
      <dgm:t>
        <a:bodyPr/>
        <a:lstStyle/>
        <a:p>
          <a:endParaRPr lang="ru-RU"/>
        </a:p>
      </dgm:t>
    </dgm:pt>
    <dgm:pt modelId="{432765FB-39A1-4142-9590-4D477E8A2349}" type="sibTrans" cxnId="{74CD9334-7013-44A2-8E1D-5A616AD3F66E}">
      <dgm:prSet/>
      <dgm:spPr/>
      <dgm:t>
        <a:bodyPr/>
        <a:lstStyle/>
        <a:p>
          <a:endParaRPr lang="ru-RU"/>
        </a:p>
      </dgm:t>
    </dgm:pt>
    <dgm:pt modelId="{A1D5C663-52F3-422F-A161-A6717C53864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КГБОУ СПО </a:t>
          </a:r>
          <a:r>
            <a:rPr lang="ru-RU" sz="1200" b="1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АКПТиБ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69CE42A-859E-4CD9-9E55-EB40CA4B92D7}" type="parTrans" cxnId="{BB93D522-4353-41B2-80F3-B88B8EBEBAA2}">
      <dgm:prSet/>
      <dgm:spPr/>
      <dgm:t>
        <a:bodyPr/>
        <a:lstStyle/>
        <a:p>
          <a:endParaRPr lang="ru-RU"/>
        </a:p>
      </dgm:t>
    </dgm:pt>
    <dgm:pt modelId="{F257CDFC-C7A3-491F-AD62-52CE17D19A76}" type="sibTrans" cxnId="{BB93D522-4353-41B2-80F3-B88B8EBEBAA2}">
      <dgm:prSet/>
      <dgm:spPr/>
      <dgm:t>
        <a:bodyPr/>
        <a:lstStyle/>
        <a:p>
          <a:endParaRPr lang="ru-RU"/>
        </a:p>
      </dgm:t>
    </dgm:pt>
    <dgm:pt modelId="{DC076BFE-598C-4BCE-A592-A208543AB0D3}" type="pres">
      <dgm:prSet presAssocID="{5C31FA8C-B4B3-4F62-ABB0-3109AD2F84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F163F5-A158-4492-BCF3-AE79740C53B6}" type="pres">
      <dgm:prSet presAssocID="{11BAFDB5-5549-4262-A311-AC67776000D9}" presName="centerShape" presStyleLbl="node0" presStyleIdx="0" presStyleCnt="1"/>
      <dgm:spPr/>
      <dgm:t>
        <a:bodyPr/>
        <a:lstStyle/>
        <a:p>
          <a:endParaRPr lang="ru-RU"/>
        </a:p>
      </dgm:t>
    </dgm:pt>
    <dgm:pt modelId="{052D6F36-F713-4288-A59E-6AA40E5B3C3F}" type="pres">
      <dgm:prSet presAssocID="{F3FA93C7-9754-46A0-8AEF-8FBDB91975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64BEF-0E93-4C2E-812C-36C1E6AC2C89}" type="pres">
      <dgm:prSet presAssocID="{F3FA93C7-9754-46A0-8AEF-8FBDB91975C1}" presName="dummy" presStyleCnt="0"/>
      <dgm:spPr/>
    </dgm:pt>
    <dgm:pt modelId="{9968A2AB-B60F-4223-B1A1-799943A9CEBA}" type="pres">
      <dgm:prSet presAssocID="{C8A10901-0C3E-43B3-ADD2-98C84DF1E56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18D2FC5-B737-45D1-88BD-DBCB2DE9DC6F}" type="pres">
      <dgm:prSet presAssocID="{B27C9ECC-6015-477B-B15F-4F0D9781B4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99C7F-0E0A-4F4F-8CDB-CEC78E766533}" type="pres">
      <dgm:prSet presAssocID="{B27C9ECC-6015-477B-B15F-4F0D9781B435}" presName="dummy" presStyleCnt="0"/>
      <dgm:spPr/>
    </dgm:pt>
    <dgm:pt modelId="{941FC8EF-FE74-4738-AFA0-65777C83C308}" type="pres">
      <dgm:prSet presAssocID="{18A67D93-20E2-4AE1-8463-7EC79A0097C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ECA8400-D7E2-47B8-A023-CCBC72C5460F}" type="pres">
      <dgm:prSet presAssocID="{B17B85F2-6CEC-4544-972F-3E49D4BBA38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47291-8D39-44C0-B863-8C416B9E8703}" type="pres">
      <dgm:prSet presAssocID="{B17B85F2-6CEC-4544-972F-3E49D4BBA38A}" presName="dummy" presStyleCnt="0"/>
      <dgm:spPr/>
    </dgm:pt>
    <dgm:pt modelId="{C61D02F9-1B9A-4A7E-B5ED-311BF9275A7E}" type="pres">
      <dgm:prSet presAssocID="{CE3E2B27-6AB1-4C8A-BC6D-16E04798B73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94F98C0-E842-478A-A4A8-F1B394CFAD7F}" type="pres">
      <dgm:prSet presAssocID="{B3AFBC9B-2A39-46F2-A089-ED318D0DC3E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C400E-732A-4DA6-AFC5-9F2ADD754D5D}" type="pres">
      <dgm:prSet presAssocID="{B3AFBC9B-2A39-46F2-A089-ED318D0DC3E5}" presName="dummy" presStyleCnt="0"/>
      <dgm:spPr/>
    </dgm:pt>
    <dgm:pt modelId="{A9A8B694-6049-45D7-8327-72529195EC0B}" type="pres">
      <dgm:prSet presAssocID="{3299383B-64AD-43F9-B933-F84F517F3CB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BCA22DD-24A2-49AF-B3C5-A71F26EFECEE}" type="pres">
      <dgm:prSet presAssocID="{35E37C82-AA2D-42F0-AFC8-1EB0B676E3F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D8F53-C086-4A1B-B3C6-53C1BE8AFF6D}" type="pres">
      <dgm:prSet presAssocID="{35E37C82-AA2D-42F0-AFC8-1EB0B676E3F7}" presName="dummy" presStyleCnt="0"/>
      <dgm:spPr/>
    </dgm:pt>
    <dgm:pt modelId="{C9CB26FD-D1F6-48AB-9508-265877776D4E}" type="pres">
      <dgm:prSet presAssocID="{432765FB-39A1-4142-9590-4D477E8A234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859372C-8E61-4BE4-9626-911EC7EE05AB}" type="pres">
      <dgm:prSet presAssocID="{A1D5C663-52F3-422F-A161-A6717C538642}" presName="node" presStyleLbl="node1" presStyleIdx="5" presStyleCnt="6" custRadScaleRad="103195" custRadScaleInc="-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3768F-6C88-4515-8F2A-E9F89D3F3E5A}" type="pres">
      <dgm:prSet presAssocID="{A1D5C663-52F3-422F-A161-A6717C538642}" presName="dummy" presStyleCnt="0"/>
      <dgm:spPr/>
    </dgm:pt>
    <dgm:pt modelId="{91891C8E-D9F7-493D-94B1-178A446F8004}" type="pres">
      <dgm:prSet presAssocID="{F257CDFC-C7A3-491F-AD62-52CE17D19A76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BF79F13-76C0-4208-A928-C5E790095AF0}" srcId="{11BAFDB5-5549-4262-A311-AC67776000D9}" destId="{B3AFBC9B-2A39-46F2-A089-ED318D0DC3E5}" srcOrd="3" destOrd="0" parTransId="{7A63CC4D-A5C1-4925-B875-6FA99FE90ED5}" sibTransId="{3299383B-64AD-43F9-B933-F84F517F3CB4}"/>
    <dgm:cxn modelId="{C4BE91F1-20D6-43B5-B49F-7EF7F548EF2E}" type="presOf" srcId="{CE3E2B27-6AB1-4C8A-BC6D-16E04798B738}" destId="{C61D02F9-1B9A-4A7E-B5ED-311BF9275A7E}" srcOrd="0" destOrd="0" presId="urn:microsoft.com/office/officeart/2005/8/layout/radial6"/>
    <dgm:cxn modelId="{908BF795-E6A5-473B-B74A-E8B25491AF6B}" type="presOf" srcId="{C8A10901-0C3E-43B3-ADD2-98C84DF1E568}" destId="{9968A2AB-B60F-4223-B1A1-799943A9CEBA}" srcOrd="0" destOrd="0" presId="urn:microsoft.com/office/officeart/2005/8/layout/radial6"/>
    <dgm:cxn modelId="{1DD1DFEA-CCEF-4485-94B9-6D8FDA96EFCF}" type="presOf" srcId="{11BAFDB5-5549-4262-A311-AC67776000D9}" destId="{3CF163F5-A158-4492-BCF3-AE79740C53B6}" srcOrd="0" destOrd="0" presId="urn:microsoft.com/office/officeart/2005/8/layout/radial6"/>
    <dgm:cxn modelId="{E9E059CF-6CFD-4D7F-8C3A-91DC50AFF216}" type="presOf" srcId="{35E37C82-AA2D-42F0-AFC8-1EB0B676E3F7}" destId="{BBCA22DD-24A2-49AF-B3C5-A71F26EFECEE}" srcOrd="0" destOrd="0" presId="urn:microsoft.com/office/officeart/2005/8/layout/radial6"/>
    <dgm:cxn modelId="{BD17E09D-6FB0-49C2-B7FD-DBF396F44D62}" type="presOf" srcId="{F257CDFC-C7A3-491F-AD62-52CE17D19A76}" destId="{91891C8E-D9F7-493D-94B1-178A446F8004}" srcOrd="0" destOrd="0" presId="urn:microsoft.com/office/officeart/2005/8/layout/radial6"/>
    <dgm:cxn modelId="{FD6E9BE5-FEEC-4086-A255-E29914A20DE5}" srcId="{5C31FA8C-B4B3-4F62-ABB0-3109AD2F847B}" destId="{11BAFDB5-5549-4262-A311-AC67776000D9}" srcOrd="0" destOrd="0" parTransId="{C84ADCE5-5964-483A-A60F-A2FB4A8E26BE}" sibTransId="{F9E89670-F547-406F-8452-C5C170724593}"/>
    <dgm:cxn modelId="{6F7EE6FF-7D3E-4F97-915A-FE969E85EE95}" type="presOf" srcId="{B17B85F2-6CEC-4544-972F-3E49D4BBA38A}" destId="{3ECA8400-D7E2-47B8-A023-CCBC72C5460F}" srcOrd="0" destOrd="0" presId="urn:microsoft.com/office/officeart/2005/8/layout/radial6"/>
    <dgm:cxn modelId="{B59A26EE-9F9F-4766-A8D3-ECEBBAF15025}" type="presOf" srcId="{F3FA93C7-9754-46A0-8AEF-8FBDB91975C1}" destId="{052D6F36-F713-4288-A59E-6AA40E5B3C3F}" srcOrd="0" destOrd="0" presId="urn:microsoft.com/office/officeart/2005/8/layout/radial6"/>
    <dgm:cxn modelId="{6D15BD71-C15E-4B44-A152-EAA8C66834DF}" type="presOf" srcId="{B3AFBC9B-2A39-46F2-A089-ED318D0DC3E5}" destId="{B94F98C0-E842-478A-A4A8-F1B394CFAD7F}" srcOrd="0" destOrd="0" presId="urn:microsoft.com/office/officeart/2005/8/layout/radial6"/>
    <dgm:cxn modelId="{56C16F4B-F242-408E-BB13-628165D1794A}" type="presOf" srcId="{432765FB-39A1-4142-9590-4D477E8A2349}" destId="{C9CB26FD-D1F6-48AB-9508-265877776D4E}" srcOrd="0" destOrd="0" presId="urn:microsoft.com/office/officeart/2005/8/layout/radial6"/>
    <dgm:cxn modelId="{020803BC-1032-4BCF-BF64-675D88A38133}" srcId="{11BAFDB5-5549-4262-A311-AC67776000D9}" destId="{B17B85F2-6CEC-4544-972F-3E49D4BBA38A}" srcOrd="2" destOrd="0" parTransId="{3363BFA8-01F7-4032-93FD-7DCCCBF1B78D}" sibTransId="{CE3E2B27-6AB1-4C8A-BC6D-16E04798B738}"/>
    <dgm:cxn modelId="{F053E8E5-9EE7-4C1D-BFA3-DF0D3E14BA7C}" type="presOf" srcId="{5C31FA8C-B4B3-4F62-ABB0-3109AD2F847B}" destId="{DC076BFE-598C-4BCE-A592-A208543AB0D3}" srcOrd="0" destOrd="0" presId="urn:microsoft.com/office/officeart/2005/8/layout/radial6"/>
    <dgm:cxn modelId="{79AE69D1-618A-4B79-A372-19B4085182AB}" srcId="{11BAFDB5-5549-4262-A311-AC67776000D9}" destId="{F3FA93C7-9754-46A0-8AEF-8FBDB91975C1}" srcOrd="0" destOrd="0" parTransId="{E0BFFCFA-4171-461A-A5B7-9B3D22F9B718}" sibTransId="{C8A10901-0C3E-43B3-ADD2-98C84DF1E568}"/>
    <dgm:cxn modelId="{9244F0F4-314C-4123-A7AC-51B5E2B5709D}" type="presOf" srcId="{B27C9ECC-6015-477B-B15F-4F0D9781B435}" destId="{018D2FC5-B737-45D1-88BD-DBCB2DE9DC6F}" srcOrd="0" destOrd="0" presId="urn:microsoft.com/office/officeart/2005/8/layout/radial6"/>
    <dgm:cxn modelId="{A3567718-75F9-4CF2-B9E9-FDB7784279BF}" type="presOf" srcId="{18A67D93-20E2-4AE1-8463-7EC79A0097C1}" destId="{941FC8EF-FE74-4738-AFA0-65777C83C308}" srcOrd="0" destOrd="0" presId="urn:microsoft.com/office/officeart/2005/8/layout/radial6"/>
    <dgm:cxn modelId="{BB93D522-4353-41B2-80F3-B88B8EBEBAA2}" srcId="{11BAFDB5-5549-4262-A311-AC67776000D9}" destId="{A1D5C663-52F3-422F-A161-A6717C538642}" srcOrd="5" destOrd="0" parTransId="{E69CE42A-859E-4CD9-9E55-EB40CA4B92D7}" sibTransId="{F257CDFC-C7A3-491F-AD62-52CE17D19A76}"/>
    <dgm:cxn modelId="{B86965D5-6407-42B1-9F30-ADE54F4303C4}" type="presOf" srcId="{3299383B-64AD-43F9-B933-F84F517F3CB4}" destId="{A9A8B694-6049-45D7-8327-72529195EC0B}" srcOrd="0" destOrd="0" presId="urn:microsoft.com/office/officeart/2005/8/layout/radial6"/>
    <dgm:cxn modelId="{74CD9334-7013-44A2-8E1D-5A616AD3F66E}" srcId="{11BAFDB5-5549-4262-A311-AC67776000D9}" destId="{35E37C82-AA2D-42F0-AFC8-1EB0B676E3F7}" srcOrd="4" destOrd="0" parTransId="{D37D55DF-E2F4-4875-9C04-685AEAEF76D4}" sibTransId="{432765FB-39A1-4142-9590-4D477E8A2349}"/>
    <dgm:cxn modelId="{97C3745F-70AC-4F2C-AF7E-776E1381B125}" srcId="{11BAFDB5-5549-4262-A311-AC67776000D9}" destId="{B27C9ECC-6015-477B-B15F-4F0D9781B435}" srcOrd="1" destOrd="0" parTransId="{A7EC2B5C-A4AE-45FE-B890-AB0D4BA6F23F}" sibTransId="{18A67D93-20E2-4AE1-8463-7EC79A0097C1}"/>
    <dgm:cxn modelId="{DFA3EF3B-375D-4C4D-99BE-E9952DB06C75}" type="presOf" srcId="{A1D5C663-52F3-422F-A161-A6717C538642}" destId="{B859372C-8E61-4BE4-9626-911EC7EE05AB}" srcOrd="0" destOrd="0" presId="urn:microsoft.com/office/officeart/2005/8/layout/radial6"/>
    <dgm:cxn modelId="{DA7DC795-4005-43A6-B5C4-830185861437}" type="presParOf" srcId="{DC076BFE-598C-4BCE-A592-A208543AB0D3}" destId="{3CF163F5-A158-4492-BCF3-AE79740C53B6}" srcOrd="0" destOrd="0" presId="urn:microsoft.com/office/officeart/2005/8/layout/radial6"/>
    <dgm:cxn modelId="{1E9DACD5-F171-4C3C-8662-DC928452CBBE}" type="presParOf" srcId="{DC076BFE-598C-4BCE-A592-A208543AB0D3}" destId="{052D6F36-F713-4288-A59E-6AA40E5B3C3F}" srcOrd="1" destOrd="0" presId="urn:microsoft.com/office/officeart/2005/8/layout/radial6"/>
    <dgm:cxn modelId="{A3389D46-7F7D-49AC-B4D5-791B80B74737}" type="presParOf" srcId="{DC076BFE-598C-4BCE-A592-A208543AB0D3}" destId="{2E164BEF-0E93-4C2E-812C-36C1E6AC2C89}" srcOrd="2" destOrd="0" presId="urn:microsoft.com/office/officeart/2005/8/layout/radial6"/>
    <dgm:cxn modelId="{18BA6135-18E3-47FD-BC0A-2E5136F85B46}" type="presParOf" srcId="{DC076BFE-598C-4BCE-A592-A208543AB0D3}" destId="{9968A2AB-B60F-4223-B1A1-799943A9CEBA}" srcOrd="3" destOrd="0" presId="urn:microsoft.com/office/officeart/2005/8/layout/radial6"/>
    <dgm:cxn modelId="{30378C91-28FB-49D5-98A6-E5B9F2140ED2}" type="presParOf" srcId="{DC076BFE-598C-4BCE-A592-A208543AB0D3}" destId="{018D2FC5-B737-45D1-88BD-DBCB2DE9DC6F}" srcOrd="4" destOrd="0" presId="urn:microsoft.com/office/officeart/2005/8/layout/radial6"/>
    <dgm:cxn modelId="{8391AC41-5A70-470B-822B-480323D0AEE8}" type="presParOf" srcId="{DC076BFE-598C-4BCE-A592-A208543AB0D3}" destId="{F1899C7F-0E0A-4F4F-8CDB-CEC78E766533}" srcOrd="5" destOrd="0" presId="urn:microsoft.com/office/officeart/2005/8/layout/radial6"/>
    <dgm:cxn modelId="{5ED49662-8BE8-43C9-8226-E6EB88CCA7D6}" type="presParOf" srcId="{DC076BFE-598C-4BCE-A592-A208543AB0D3}" destId="{941FC8EF-FE74-4738-AFA0-65777C83C308}" srcOrd="6" destOrd="0" presId="urn:microsoft.com/office/officeart/2005/8/layout/radial6"/>
    <dgm:cxn modelId="{ADED21FC-B5FB-44BE-A9AB-9E71F08A340E}" type="presParOf" srcId="{DC076BFE-598C-4BCE-A592-A208543AB0D3}" destId="{3ECA8400-D7E2-47B8-A023-CCBC72C5460F}" srcOrd="7" destOrd="0" presId="urn:microsoft.com/office/officeart/2005/8/layout/radial6"/>
    <dgm:cxn modelId="{549FB75A-08AD-4480-82A5-2A9ACCEF7E0E}" type="presParOf" srcId="{DC076BFE-598C-4BCE-A592-A208543AB0D3}" destId="{AC747291-8D39-44C0-B863-8C416B9E8703}" srcOrd="8" destOrd="0" presId="urn:microsoft.com/office/officeart/2005/8/layout/radial6"/>
    <dgm:cxn modelId="{FFC87DF8-F752-4111-A1D1-860ACE425416}" type="presParOf" srcId="{DC076BFE-598C-4BCE-A592-A208543AB0D3}" destId="{C61D02F9-1B9A-4A7E-B5ED-311BF9275A7E}" srcOrd="9" destOrd="0" presId="urn:microsoft.com/office/officeart/2005/8/layout/radial6"/>
    <dgm:cxn modelId="{C2021561-FAD2-4534-B8DB-9822405E0D4B}" type="presParOf" srcId="{DC076BFE-598C-4BCE-A592-A208543AB0D3}" destId="{B94F98C0-E842-478A-A4A8-F1B394CFAD7F}" srcOrd="10" destOrd="0" presId="urn:microsoft.com/office/officeart/2005/8/layout/radial6"/>
    <dgm:cxn modelId="{A1E66DB6-1F40-4A54-97F9-AA77A31568FC}" type="presParOf" srcId="{DC076BFE-598C-4BCE-A592-A208543AB0D3}" destId="{467C400E-732A-4DA6-AFC5-9F2ADD754D5D}" srcOrd="11" destOrd="0" presId="urn:microsoft.com/office/officeart/2005/8/layout/radial6"/>
    <dgm:cxn modelId="{B9F1F992-305C-4451-A400-0E59394E54AD}" type="presParOf" srcId="{DC076BFE-598C-4BCE-A592-A208543AB0D3}" destId="{A9A8B694-6049-45D7-8327-72529195EC0B}" srcOrd="12" destOrd="0" presId="urn:microsoft.com/office/officeart/2005/8/layout/radial6"/>
    <dgm:cxn modelId="{A0C1F04C-8369-4969-9A5E-AE858C9D6899}" type="presParOf" srcId="{DC076BFE-598C-4BCE-A592-A208543AB0D3}" destId="{BBCA22DD-24A2-49AF-B3C5-A71F26EFECEE}" srcOrd="13" destOrd="0" presId="urn:microsoft.com/office/officeart/2005/8/layout/radial6"/>
    <dgm:cxn modelId="{89F0B2C6-F830-40AB-9C68-71E2AFE12B1C}" type="presParOf" srcId="{DC076BFE-598C-4BCE-A592-A208543AB0D3}" destId="{5A1D8F53-C086-4A1B-B3C6-53C1BE8AFF6D}" srcOrd="14" destOrd="0" presId="urn:microsoft.com/office/officeart/2005/8/layout/radial6"/>
    <dgm:cxn modelId="{8D0BC490-5951-4BEC-AC95-DC8871EE74C7}" type="presParOf" srcId="{DC076BFE-598C-4BCE-A592-A208543AB0D3}" destId="{C9CB26FD-D1F6-48AB-9508-265877776D4E}" srcOrd="15" destOrd="0" presId="urn:microsoft.com/office/officeart/2005/8/layout/radial6"/>
    <dgm:cxn modelId="{8D0FEC6F-5D9C-42C6-B74D-B5AFD39A9BE6}" type="presParOf" srcId="{DC076BFE-598C-4BCE-A592-A208543AB0D3}" destId="{B859372C-8E61-4BE4-9626-911EC7EE05AB}" srcOrd="16" destOrd="0" presId="urn:microsoft.com/office/officeart/2005/8/layout/radial6"/>
    <dgm:cxn modelId="{2A2B2FC3-477E-49D6-8D6E-5D8D46F88AA5}" type="presParOf" srcId="{DC076BFE-598C-4BCE-A592-A208543AB0D3}" destId="{58D3768F-6C88-4515-8F2A-E9F89D3F3E5A}" srcOrd="17" destOrd="0" presId="urn:microsoft.com/office/officeart/2005/8/layout/radial6"/>
    <dgm:cxn modelId="{2C1A0E48-69AE-48D3-9C53-DC8401CEC507}" type="presParOf" srcId="{DC076BFE-598C-4BCE-A592-A208543AB0D3}" destId="{91891C8E-D9F7-493D-94B1-178A446F800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1C8E-D9F7-493D-94B1-178A446F8004}">
      <dsp:nvSpPr>
        <dsp:cNvPr id="0" name=""/>
        <dsp:cNvSpPr/>
      </dsp:nvSpPr>
      <dsp:spPr>
        <a:xfrm>
          <a:off x="1737594" y="544130"/>
          <a:ext cx="3727442" cy="3727442"/>
        </a:xfrm>
        <a:prstGeom prst="blockArc">
          <a:avLst>
            <a:gd name="adj1" fmla="val 12563119"/>
            <a:gd name="adj2" fmla="val 16324254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B26FD-D1F6-48AB-9508-265877776D4E}">
      <dsp:nvSpPr>
        <dsp:cNvPr id="0" name=""/>
        <dsp:cNvSpPr/>
      </dsp:nvSpPr>
      <dsp:spPr>
        <a:xfrm>
          <a:off x="1768366" y="487139"/>
          <a:ext cx="3727442" cy="3727442"/>
        </a:xfrm>
        <a:prstGeom prst="blockArc">
          <a:avLst>
            <a:gd name="adj1" fmla="val 8871804"/>
            <a:gd name="adj2" fmla="val 12440881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8B694-6049-45D7-8327-72529195EC0B}">
      <dsp:nvSpPr>
        <dsp:cNvPr id="0" name=""/>
        <dsp:cNvSpPr/>
      </dsp:nvSpPr>
      <dsp:spPr>
        <a:xfrm>
          <a:off x="1803418" y="545319"/>
          <a:ext cx="3727442" cy="3727442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D02F9-1B9A-4A7E-B5ED-311BF9275A7E}">
      <dsp:nvSpPr>
        <dsp:cNvPr id="0" name=""/>
        <dsp:cNvSpPr/>
      </dsp:nvSpPr>
      <dsp:spPr>
        <a:xfrm>
          <a:off x="1803418" y="545319"/>
          <a:ext cx="3727442" cy="3727442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FC8EF-FE74-4738-AFA0-65777C83C308}">
      <dsp:nvSpPr>
        <dsp:cNvPr id="0" name=""/>
        <dsp:cNvSpPr/>
      </dsp:nvSpPr>
      <dsp:spPr>
        <a:xfrm>
          <a:off x="1803418" y="545319"/>
          <a:ext cx="3727442" cy="3727442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A2AB-B60F-4223-B1A1-799943A9CEBA}">
      <dsp:nvSpPr>
        <dsp:cNvPr id="0" name=""/>
        <dsp:cNvSpPr/>
      </dsp:nvSpPr>
      <dsp:spPr>
        <a:xfrm>
          <a:off x="1803418" y="545319"/>
          <a:ext cx="3727442" cy="3727442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163F5-A158-4492-BCF3-AE79740C53B6}">
      <dsp:nvSpPr>
        <dsp:cNvPr id="0" name=""/>
        <dsp:cNvSpPr/>
      </dsp:nvSpPr>
      <dsp:spPr>
        <a:xfrm>
          <a:off x="2830931" y="1572832"/>
          <a:ext cx="1672416" cy="167241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ДООЦ «Алтай»</a:t>
          </a:r>
          <a:endParaRPr lang="ru-RU" sz="2500" kern="1200" dirty="0"/>
        </a:p>
      </dsp:txBody>
      <dsp:txXfrm>
        <a:off x="3075851" y="1817752"/>
        <a:ext cx="1182576" cy="1182576"/>
      </dsp:txXfrm>
    </dsp:sp>
    <dsp:sp modelId="{052D6F36-F713-4288-A59E-6AA40E5B3C3F}">
      <dsp:nvSpPr>
        <dsp:cNvPr id="0" name=""/>
        <dsp:cNvSpPr/>
      </dsp:nvSpPr>
      <dsp:spPr>
        <a:xfrm>
          <a:off x="3081794" y="2119"/>
          <a:ext cx="1170691" cy="117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Школы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г. Бийска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3238" y="173563"/>
        <a:ext cx="827803" cy="827803"/>
      </dsp:txXfrm>
    </dsp:sp>
    <dsp:sp modelId="{018D2FC5-B737-45D1-88BD-DBCB2DE9DC6F}">
      <dsp:nvSpPr>
        <dsp:cNvPr id="0" name=""/>
        <dsp:cNvSpPr/>
      </dsp:nvSpPr>
      <dsp:spPr>
        <a:xfrm>
          <a:off x="4659325" y="912907"/>
          <a:ext cx="1170691" cy="117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ФГБОУ АГАО им. В.М. Шукшина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0769" y="1084351"/>
        <a:ext cx="827803" cy="827803"/>
      </dsp:txXfrm>
    </dsp:sp>
    <dsp:sp modelId="{3ECA8400-D7E2-47B8-A023-CCBC72C5460F}">
      <dsp:nvSpPr>
        <dsp:cNvPr id="0" name=""/>
        <dsp:cNvSpPr/>
      </dsp:nvSpPr>
      <dsp:spPr>
        <a:xfrm>
          <a:off x="4659325" y="2734483"/>
          <a:ext cx="1170691" cy="117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Школы </a:t>
          </a:r>
          <a:r>
            <a:rPr lang="ru-RU" sz="1200" b="1" kern="1200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Бийского</a:t>
          </a: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, Смоленского р-нов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0769" y="2905927"/>
        <a:ext cx="827803" cy="827803"/>
      </dsp:txXfrm>
    </dsp:sp>
    <dsp:sp modelId="{B94F98C0-E842-478A-A4A8-F1B394CFAD7F}">
      <dsp:nvSpPr>
        <dsp:cNvPr id="0" name=""/>
        <dsp:cNvSpPr/>
      </dsp:nvSpPr>
      <dsp:spPr>
        <a:xfrm>
          <a:off x="3081794" y="3645271"/>
          <a:ext cx="1170691" cy="117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БКМ </a:t>
          </a:r>
          <a:r>
            <a:rPr lang="ru-RU" sz="1200" b="1" kern="1200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им.В.В.Бианки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3238" y="3816715"/>
        <a:ext cx="827803" cy="827803"/>
      </dsp:txXfrm>
    </dsp:sp>
    <dsp:sp modelId="{BBCA22DD-24A2-49AF-B3C5-A71F26EFECEE}">
      <dsp:nvSpPr>
        <dsp:cNvPr id="0" name=""/>
        <dsp:cNvSpPr/>
      </dsp:nvSpPr>
      <dsp:spPr>
        <a:xfrm>
          <a:off x="1504263" y="2734483"/>
          <a:ext cx="1170691" cy="117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ООО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Курай-Агро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5707" y="2905927"/>
        <a:ext cx="827803" cy="827803"/>
      </dsp:txXfrm>
    </dsp:sp>
    <dsp:sp modelId="{B859372C-8E61-4BE4-9626-911EC7EE05AB}">
      <dsp:nvSpPr>
        <dsp:cNvPr id="0" name=""/>
        <dsp:cNvSpPr/>
      </dsp:nvSpPr>
      <dsp:spPr>
        <a:xfrm>
          <a:off x="1428758" y="928693"/>
          <a:ext cx="1170691" cy="117069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КГБОУ СПО </a:t>
          </a:r>
          <a:r>
            <a:rPr lang="ru-RU" sz="1200" b="1" kern="1200" dirty="0" err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АКПТиБ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0202" y="1100137"/>
        <a:ext cx="827803" cy="82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.jimdo.com/www31/o/sedb1d7eadc6630fd/emotion/crop/header.jpg?t=1322572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988840"/>
            <a:ext cx="78581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СОЦИАЛЬНОЕ ПАРТНЕРСТВО – ДОПОЛНИТЕЛЬНЫЙ РЕСУРС СОВЕРШЕНСТВОВАНИЯ  УПРАВЛЕНЧЕСКОЙ ДЕЯТЕЛЬНОСТИ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153"/>
            <a:ext cx="6121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6021288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14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августа 2014 г. Вторая летняя Всероссийская  конференция 2014 года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</a:t>
            </a: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"</a:t>
            </a:r>
            <a:endParaRPr lang="ru-RU" sz="1200" dirty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420816"/>
            <a:ext cx="3929090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Наталья Александровна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директор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714356"/>
            <a:ext cx="44794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5-я четверть Центра «Алтай»</a:t>
            </a:r>
            <a:endParaRPr lang="ru-RU" sz="2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28736"/>
            <a:ext cx="69617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Профильные смены 2014 г.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«Кадетское братство»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«Мир вокруг нас или путешествие на воздушном шаре»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000" b="1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Sport.ru</a:t>
            </a:r>
            <a:r>
              <a:rPr lang="ru-RU" sz="2000" b="1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7893" name="Picture 5" descr="D:\фото\1-2 сезон 2013\DSCN2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25" y="3663476"/>
            <a:ext cx="2631024" cy="198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98" y="3501008"/>
            <a:ext cx="321945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5065"/>
            <a:ext cx="33782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1" y="214290"/>
            <a:ext cx="735811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мероприятия: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зимний лес за сказкой»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«Рождественские встречи»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«Посиделки у лешего»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«Широкая масленица»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«Светлая Пасха»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«Ура каникулы!»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Изображение 0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178714"/>
            <a:ext cx="2009384" cy="267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8" name="Picture 2" descr="D:\фото\масленица\DSC084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913" y="4941168"/>
            <a:ext cx="2079528" cy="1559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D:\Старый винчестер\диск д\2011-октябрь осенины,здания, номера центра\DSC0320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344" y="2420888"/>
            <a:ext cx="166823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1" name="Picture 5" descr="D:\Старый винчестер\диск д\рождество\DSC03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941168"/>
            <a:ext cx="2342064" cy="1756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6" name="Picture 10" descr="C:\Users\USER\Desktop\1 смена\DSC098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87110"/>
            <a:ext cx="2274649" cy="1705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95736" y="2970180"/>
            <a:ext cx="4314780" cy="2664296"/>
            <a:chOff x="2035561" y="2055996"/>
            <a:chExt cx="5903908" cy="3873334"/>
          </a:xfrm>
        </p:grpSpPr>
        <p:pic>
          <p:nvPicPr>
            <p:cNvPr id="4" name="Рисунок 3"/>
            <p:cNvPicPr/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561" y="2055996"/>
              <a:ext cx="5903908" cy="387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/>
            <p:cNvPicPr/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051" y="3744372"/>
              <a:ext cx="785818" cy="571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Прямоугольник 5"/>
          <p:cNvSpPr/>
          <p:nvPr/>
        </p:nvSpPr>
        <p:spPr>
          <a:xfrm>
            <a:off x="0" y="642918"/>
            <a:ext cx="5286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659354 г. </a:t>
            </a:r>
            <a:r>
              <a:rPr lang="ru-RU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</a:rPr>
              <a:t>Бийск,ул</a:t>
            </a:r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</a:rPr>
              <a:t>Техучилище</a:t>
            </a:r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, 14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телефон: </a:t>
            </a:r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8(3854)384974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en-US" sz="1400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-mail</a:t>
            </a:r>
            <a:r>
              <a:rPr lang="ru-RU" sz="1400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centr-altay@yandex.ru</a:t>
            </a:r>
            <a:endParaRPr lang="ru-RU" b="1" spc="50" dirty="0" smtClean="0">
              <a:ln w="11430"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сайт в интернете: </a:t>
            </a:r>
            <a:r>
              <a:rPr lang="en-US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</a:rPr>
              <a:t>dooc-altai</a:t>
            </a:r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info</a:t>
            </a:r>
            <a:endParaRPr lang="ru-RU" b="1" spc="50" dirty="0" smtClean="0">
              <a:ln w="11430"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Директор Н.А. </a:t>
            </a:r>
            <a:r>
              <a:rPr lang="ru-RU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</a:rPr>
              <a:t>Реш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571876"/>
            <a:ext cx="3728647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285729"/>
            <a:ext cx="47863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 smtClean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ДОД «ДООЦ «Алтай» находится в черте города, в живописном месте  у кромки соснового бора, на правом берегу реки Бии на территории историко-природного комплекса «Боровой»</a:t>
            </a:r>
            <a:endParaRPr lang="ru-RU" sz="2400" b="1" cap="none" spc="50" dirty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коПИРОВАТЬ\Рабочий стол\Есть на руси места святые\65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Foto\для презентации\Кувшин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143356"/>
            <a:ext cx="3405212" cy="255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2500298" y="1214422"/>
          <a:ext cx="733428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WordArt 17"/>
          <p:cNvSpPr>
            <a:spLocks noChangeArrowheads="1" noChangeShapeType="1" noTextEdit="1"/>
          </p:cNvSpPr>
          <p:nvPr/>
        </p:nvSpPr>
        <p:spPr bwMode="auto">
          <a:xfrm>
            <a:off x="2357422" y="214290"/>
            <a:ext cx="642942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www.opaltai.ru/news/image.php?iid=413&amp;mode=mini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357187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Работа на старом компьютере\Решетова\Дипломная работа\Значки Сделать наклейки\Алтай (4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85" y="1"/>
            <a:ext cx="1688561" cy="1571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64291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Хозяин\Pictures\2013-09-27\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500042"/>
            <a:ext cx="3214710" cy="255497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500043"/>
            <a:ext cx="185738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197508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857628"/>
            <a:ext cx="2571768" cy="20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C:\Users\Хозяин\Desktop\Новая папка\фотуки раб\DSCN13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2620647" cy="214314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487" y="3071810"/>
            <a:ext cx="3571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 НАТАЛЬЯ АЛЕКСАНДРОВНА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МБОУ ДОД «ДООЦ Алтай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722" y="4386864"/>
            <a:ext cx="2630445" cy="20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внешних связей МБОУ ДОД «ДООЦ «Алтай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535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643197">
                <a:tc>
                  <a:txBody>
                    <a:bodyPr/>
                    <a:lstStyle/>
                    <a:p>
                      <a:pPr lvl="0"/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БКМ им. В.Бианки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 </a:t>
                      </a:r>
                      <a:r>
                        <a:rPr lang="ru-RU" sz="14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Бийского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работы детских 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объединений, совместные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культурно-массовые мероприятия)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КГБОУ СПО </a:t>
                      </a:r>
                      <a:r>
                        <a:rPr lang="ru-RU" sz="1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АКПТиБ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(совместная</a:t>
                      </a:r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проведение</a:t>
                      </a:r>
                      <a:r>
                        <a:rPr lang="ru-RU" sz="14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турслетов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соревнований)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СМИ</a:t>
                      </a:r>
                    </a:p>
                    <a:p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</a:t>
                      </a:r>
                      <a:r>
                        <a:rPr lang="ru-RU" sz="14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АКЦДЮТик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МБОУ ДОД ДДТ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(обмен опытом)                         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3197">
                <a:tc>
                  <a:txBody>
                    <a:bodyPr/>
                    <a:lstStyle/>
                    <a:p>
                      <a:pPr lvl="0"/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Курай-Агро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(спонсорская помощь)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  образования </a:t>
                      </a:r>
                      <a:endParaRPr lang="ru-RU" sz="14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Администрации города Бийска</a:t>
                      </a:r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(организация 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проведение городских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мероприятий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ФГБОУ АГАО </a:t>
                      </a: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им. В.Шукшина </a:t>
                      </a:r>
                      <a:r>
                        <a:rPr lang="ru-RU" sz="14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укшина</a:t>
                      </a:r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(методические консультации)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МБОУ ДОД</a:t>
                      </a:r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(семинары, мастер-классы)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АКИПКРО </a:t>
                      </a:r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курсы  повышение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квалификации)</a:t>
                      </a:r>
                    </a:p>
                    <a:p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28926" y="1500174"/>
          <a:ext cx="3286148" cy="402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</a:tblGrid>
              <a:tr h="200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Выстраивание единого пространства для эффективного развития учащихся</a:t>
                      </a:r>
                    </a:p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Сфера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реализации педагогических инициатив</a:t>
                      </a:r>
                    </a:p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48314">
                <a:tc>
                  <a:txBody>
                    <a:bodyPr/>
                    <a:lstStyle/>
                    <a:p>
                      <a:endParaRPr lang="ru-RU" sz="1400" b="0" kern="120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kern="120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в реализации социально востребованных программ и проектов</a:t>
                      </a:r>
                      <a:endParaRPr lang="ru-RU" sz="1400" b="1" kern="12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профессионального мастерства педагогов</a:t>
                      </a:r>
                    </a:p>
                    <a:p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571472" y="1585905"/>
            <a:ext cx="8089946" cy="4486301"/>
            <a:chOff x="571472" y="1585905"/>
            <a:chExt cx="8089946" cy="4486301"/>
          </a:xfrm>
        </p:grpSpPr>
        <p:sp>
          <p:nvSpPr>
            <p:cNvPr id="31746" name="Oval 2"/>
            <p:cNvSpPr>
              <a:spLocks noChangeArrowheads="1"/>
            </p:cNvSpPr>
            <p:nvPr/>
          </p:nvSpPr>
          <p:spPr bwMode="auto">
            <a:xfrm>
              <a:off x="4500562" y="1585905"/>
              <a:ext cx="2528887" cy="70008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МБОУ «СОШ № 17»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8" name="Oval 4"/>
            <p:cNvSpPr>
              <a:spLocks noChangeArrowheads="1"/>
            </p:cNvSpPr>
            <p:nvPr/>
          </p:nvSpPr>
          <p:spPr bwMode="auto">
            <a:xfrm>
              <a:off x="2071670" y="1585905"/>
              <a:ext cx="2297113" cy="70008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</a:rPr>
                <a:t>МБОУ ДОД "ДООЦ "АЛТАЙ"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>
              <a:off x="1571604" y="2409820"/>
              <a:ext cx="6029325" cy="3762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НАПРАВЛЕНИЯ  ВНЕУРОЧНОЙ  ДЕЯТЕЛЬНОСТИ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642910" y="3143248"/>
              <a:ext cx="1639887" cy="812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спортивно-оздоровительное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2357422" y="3143248"/>
              <a:ext cx="1600200" cy="7794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духовно-нравственное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4000496" y="3143248"/>
              <a:ext cx="1571625" cy="8016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Обще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b="1" i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Arial" pitchFamily="34" charset="0"/>
                </a:rPr>
                <a:t>и</a:t>
              </a:r>
              <a:r>
                <a:rPr kumimoji="0" lang="ru-RU" sz="1000" b="1" i="1" u="none" strike="noStrike" cap="none" normalizeH="0" baseline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нтеллект-ное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5643570" y="3214686"/>
              <a:ext cx="1489075" cy="7445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социальное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7143768" y="3214686"/>
              <a:ext cx="1517650" cy="79057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1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общекультурное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7358082" y="2786058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6215074" y="2786058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>
              <a:off x="4714876" y="2786058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8" name="AutoShape 14"/>
            <p:cNvSpPr>
              <a:spLocks noChangeArrowheads="1"/>
            </p:cNvSpPr>
            <p:nvPr/>
          </p:nvSpPr>
          <p:spPr bwMode="auto">
            <a:xfrm>
              <a:off x="3000364" y="2786058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9" name="AutoShape 15"/>
            <p:cNvSpPr>
              <a:spLocks noChangeArrowheads="1"/>
            </p:cNvSpPr>
            <p:nvPr/>
          </p:nvSpPr>
          <p:spPr bwMode="auto">
            <a:xfrm>
              <a:off x="1571604" y="2786058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571472" y="4286256"/>
              <a:ext cx="1295401" cy="17859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«Спортивные игры»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«Школа здоровья»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«Разговор о правильном питании»</a:t>
              </a: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2285984" y="4286256"/>
              <a:ext cx="1257302" cy="17859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Факультатив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«Родина малая – Родина милая» (краеведение)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Клуб «Юный турист»</a:t>
              </a: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071934" y="4357694"/>
              <a:ext cx="1157288" cy="17145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Клуб «Веселый английский»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Клуб «Умники и Умницы»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Клуб «</a:t>
              </a:r>
              <a:r>
                <a:rPr kumimoji="0" lang="ru-RU" sz="1050" i="0" u="none" strike="noStrike" cap="none" normalizeH="0" baseline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Добрята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5643570" y="4357694"/>
              <a:ext cx="1285884" cy="17145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Научно исследовательский клуб «Росток»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Клуб «Мир деятельности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7215206" y="4357694"/>
              <a:ext cx="1214446" cy="17145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Творческая </a:t>
              </a:r>
              <a:r>
                <a:rPr kumimoji="0" lang="ru-RU" sz="1050" i="0" u="none" strike="noStrike" cap="none" normalizeH="0" baseline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мас-я</a:t>
              </a: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 «Бусинка»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Творческая мастерская «Акварель»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«Художественная обработка древесины»</a:t>
              </a:r>
              <a:endParaRPr kumimoji="0" lang="ru-RU" sz="105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5" name="AutoShape 21"/>
            <p:cNvSpPr>
              <a:spLocks noChangeArrowheads="1"/>
            </p:cNvSpPr>
            <p:nvPr/>
          </p:nvSpPr>
          <p:spPr bwMode="auto">
            <a:xfrm>
              <a:off x="7715272" y="4000504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6" name="AutoShape 22"/>
            <p:cNvSpPr>
              <a:spLocks noChangeArrowheads="1"/>
            </p:cNvSpPr>
            <p:nvPr/>
          </p:nvSpPr>
          <p:spPr bwMode="auto">
            <a:xfrm>
              <a:off x="6215074" y="4000504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7" name="AutoShape 23"/>
            <p:cNvSpPr>
              <a:spLocks noChangeArrowheads="1"/>
            </p:cNvSpPr>
            <p:nvPr/>
          </p:nvSpPr>
          <p:spPr bwMode="auto">
            <a:xfrm>
              <a:off x="4643438" y="4000504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8" name="AutoShape 24"/>
            <p:cNvSpPr>
              <a:spLocks noChangeArrowheads="1"/>
            </p:cNvSpPr>
            <p:nvPr/>
          </p:nvSpPr>
          <p:spPr bwMode="auto">
            <a:xfrm>
              <a:off x="3071802" y="3929066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9" name="AutoShape 25"/>
            <p:cNvSpPr>
              <a:spLocks noChangeArrowheads="1"/>
            </p:cNvSpPr>
            <p:nvPr/>
          </p:nvSpPr>
          <p:spPr bwMode="auto">
            <a:xfrm>
              <a:off x="1142976" y="3929066"/>
              <a:ext cx="276225" cy="333375"/>
            </a:xfrm>
            <a:prstGeom prst="downArrow">
              <a:avLst>
                <a:gd name="adj1" fmla="val 50000"/>
                <a:gd name="adj2" fmla="val 30172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714480" y="-142900"/>
            <a:ext cx="605399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400" b="1" i="0" u="none" strike="noStrike" cap="non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модели взаимодействия со</a:t>
            </a:r>
            <a:r>
              <a:rPr kumimoji="0" lang="ru-RU" sz="2400" b="1" i="0" u="none" strike="noStrike" cap="none" spc="50" normalizeH="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школой</a:t>
            </a:r>
            <a:r>
              <a:rPr kumimoji="0" lang="ru-RU" sz="2400" b="1" i="0" u="none" strike="noStrike" cap="non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организации внеурочной деятельности</a:t>
            </a:r>
            <a:endParaRPr lang="ru-RU" sz="2400" b="1" cap="none" spc="50" dirty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57158" y="214290"/>
            <a:ext cx="1170691" cy="1170691"/>
            <a:chOff x="3081794" y="2119"/>
            <a:chExt cx="1170691" cy="1170691"/>
          </a:xfrm>
        </p:grpSpPr>
        <p:sp>
          <p:nvSpPr>
            <p:cNvPr id="33" name="Овал 32"/>
            <p:cNvSpPr/>
            <p:nvPr/>
          </p:nvSpPr>
          <p:spPr>
            <a:xfrm>
              <a:off x="3081794" y="2119"/>
              <a:ext cx="1170691" cy="117069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3253238" y="173563"/>
              <a:ext cx="827803" cy="827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Школы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 г. Бийска</a:t>
              </a:r>
              <a:endParaRPr lang="ru-RU" sz="11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g-fotki.yandex.ru/get/9349/131485658.b/0_a775a_6e9152b2_X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4429131"/>
            <a:ext cx="8786873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928662" y="0"/>
            <a:ext cx="1785950" cy="1714488"/>
            <a:chOff x="1547622" y="772440"/>
            <a:chExt cx="1170691" cy="1170691"/>
          </a:xfrm>
        </p:grpSpPr>
        <p:sp>
          <p:nvSpPr>
            <p:cNvPr id="9" name="Овал 8"/>
            <p:cNvSpPr/>
            <p:nvPr/>
          </p:nvSpPr>
          <p:spPr>
            <a:xfrm>
              <a:off x="1547622" y="772440"/>
              <a:ext cx="1170691" cy="117069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675707" y="1084351"/>
              <a:ext cx="827803" cy="827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КГБОУ СПО </a:t>
              </a:r>
              <a:r>
                <a:rPr lang="ru-RU" sz="1100" kern="1200" dirty="0" err="1" smtClean="0">
                  <a:solidFill>
                    <a:schemeClr val="accent3">
                      <a:lumMod val="50000"/>
                    </a:schemeClr>
                  </a:solidFill>
                </a:rPr>
                <a:t>АКПТиБ</a:t>
              </a:r>
              <a:r>
                <a:rPr lang="ru-RU" sz="1100" dirty="0" smtClean="0">
                  <a:solidFill>
                    <a:schemeClr val="accent3">
                      <a:lumMod val="50000"/>
                    </a:schemeClr>
                  </a:solidFill>
                </a:rPr>
                <a:t>;</a:t>
              </a:r>
              <a:endParaRPr lang="ru-RU" sz="1100" kern="12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accent3">
                      <a:lumMod val="50000"/>
                    </a:schemeClr>
                  </a:solidFill>
                </a:rPr>
                <a:t>ФГБОУ АГАО им. В.М. Шукшина</a:t>
              </a:r>
              <a:endParaRPr lang="ru-RU" sz="1100" kern="12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669" y="1109267"/>
            <a:ext cx="2514869" cy="32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E:\ГРАНТ СКАЛОДРОМ\ФОТО ДЛЯ ГРАНТА СКАЛОДРОМ\DSC07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2305092" cy="220687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71" y="2141294"/>
            <a:ext cx="3808097" cy="220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404787"/>
            <a:ext cx="3714775" cy="24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3571875"/>
            <a:ext cx="3440000" cy="24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000625" y="1357297"/>
            <a:ext cx="32147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Вот собрался 2 класс, как-то раз,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На экскурсию в музей поскорей.</a:t>
            </a:r>
          </a:p>
          <a:p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Интересен мир Алтая,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От степей и до тайги.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Нет такого больше края 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И в него мы влюблены</a:t>
            </a:r>
            <a:r>
              <a:rPr lang="ru-RU" sz="1600" b="1" dirty="0">
                <a:latin typeface="Calibri" pitchFamily="34" charset="0"/>
              </a:rPr>
              <a:t>.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928662" y="3929066"/>
            <a:ext cx="378621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«Красная книга» раскрыла страницы: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Нас удивили рыбы и птицы.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Бурый медведь, рысь и кабан,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Серый волчище и лось-великан.</a:t>
            </a:r>
          </a:p>
          <a:p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Мы в музее побывали,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Много нового узнали.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" name="Picture 3" descr="D:\Foto\для презентации\Улица Советская, 42. Особняк купцов Варвинских. Ул. Советс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510" y="142853"/>
            <a:ext cx="12782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428604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Бийский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краеведческий музей имени В.В. Бианки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214290"/>
            <a:ext cx="1285884" cy="1156850"/>
            <a:chOff x="-619140" y="1015906"/>
            <a:chExt cx="1156849" cy="1156850"/>
          </a:xfrm>
        </p:grpSpPr>
        <p:sp>
          <p:nvSpPr>
            <p:cNvPr id="9" name="Овал 8"/>
            <p:cNvSpPr/>
            <p:nvPr/>
          </p:nvSpPr>
          <p:spPr>
            <a:xfrm>
              <a:off x="-619140" y="1015906"/>
              <a:ext cx="1156849" cy="115685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-476264" y="1301658"/>
              <a:ext cx="857257" cy="500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БКМ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им. В.В.Бианки</a:t>
              </a:r>
              <a:endParaRPr lang="ru-RU" sz="10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428992" y="357166"/>
            <a:ext cx="1714512" cy="1500198"/>
            <a:chOff x="-667342" y="1015906"/>
            <a:chExt cx="1156849" cy="1156850"/>
          </a:xfrm>
        </p:grpSpPr>
        <p:sp>
          <p:nvSpPr>
            <p:cNvPr id="5" name="Овал 4"/>
            <p:cNvSpPr/>
            <p:nvPr/>
          </p:nvSpPr>
          <p:spPr>
            <a:xfrm>
              <a:off x="-667342" y="1015906"/>
              <a:ext cx="1156849" cy="115685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-476264" y="1301658"/>
              <a:ext cx="857257" cy="500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accent3">
                      <a:lumMod val="50000"/>
                    </a:schemeClr>
                  </a:solidFill>
                </a:rPr>
                <a:t>ТВ</a:t>
              </a:r>
              <a:endParaRPr lang="ru-RU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357430"/>
            <a:ext cx="3798522" cy="28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74" y="2357430"/>
            <a:ext cx="38420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2539</TotalTime>
  <Words>513</Words>
  <Application>Microsoft Office PowerPoint</Application>
  <PresentationFormat>Экран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внешних связей МБОУ ДОД «ДООЦ «Алтай»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 Узбековна</dc:creator>
  <cp:lastModifiedBy>Венера Узбековна</cp:lastModifiedBy>
  <cp:revision>245</cp:revision>
  <dcterms:modified xsi:type="dcterms:W3CDTF">2014-08-14T04:59:44Z</dcterms:modified>
</cp:coreProperties>
</file>