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2048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8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6733C75-D385-480B-9AAE-9DE985B8E68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48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048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489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4942D-B81B-4947-9809-D60E667DCB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911817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9EE6C-0280-4786-A38E-FB8DD1A3C3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895547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A68CA16-D842-43AC-B866-BB4EB3AB37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116674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49B2E-1401-49D3-A38E-69792E654F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57835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ACC17-1692-4BFD-BDFF-7079AD48F4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839395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F65F1-A9F9-4A20-82D7-F034C8B2F5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201092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56021-161C-48B9-90FF-2F7CBEEA9F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19129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DC755-B9AE-455C-B492-C8833B16B8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89798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95ED0-9D7F-4A8B-BF51-15FE7189A5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937478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CAE9E-9C53-4BFE-BCD9-4E6556382A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663374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C3C0F-6D77-4960-BF37-527964EBBA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9356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6AB9079-FFB8-4032-BBC5-E87BA374D8A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46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hyperlink" Target="http://go.mail.ru/frame.html?imgurl=http://wallpapers.diq.ru/wallpapers/21/Sailing_Boat_at_Sunset.jpg&amp;pageurl=http://wallpapers.diq.ru%2Fru%2F21__S.html&amp;id=53592969&amp;iid=0&amp;imgwidth=128&amp;imgheight=96&amp;imgsize=110279&amp;images_links=b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8.jpeg"/><Relationship Id="rId4" Type="http://schemas.openxmlformats.org/officeDocument/2006/relationships/image" Target="../media/image4.jpeg"/><Relationship Id="rId9" Type="http://schemas.openxmlformats.org/officeDocument/2006/relationships/hyperlink" Target="http://go.mail.ru/frame.html?imgurl=http://photo1.fotodia.ru/2006/03/22/6992_nyNpQIpRZK_t.jpg&amp;pageurl=http://www.fotodia.ru%2Fphotos%2Fkostas%2Fset%2Fpage4%2F&amp;id=15927902&amp;iid=8&amp;imgwidth=140&amp;imgheight=105&amp;imgsize=206669&amp;images_links=b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go.mail.ru/frame.html?imgurl=http://xt.by/wp-content/uploads/2008/11/800px-zorbing.jpg&amp;pageurl=http://xt.by%2Fzorbing%2F&amp;id=20385719&amp;iid=2&amp;imgwidth=800&amp;imgheight=600&amp;imgsize=118399&amp;images_links=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o.mail.ru/frame.html?imgurl=http://www.bobrovylog.ru/images/Zorb1.jpg&amp;pageurl=http://picfun.ru%2Finteres%2F3492-zorb-i-zorbing.html&amp;id=32688496&amp;iid=4&amp;imgwidth=450&amp;imgheight=300&amp;imgsize=307543&amp;images_links=b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go.mail.ru/frame.html?imgurl=http://www.dag-sport.ru/photo/d/2497-2/2.jpg&amp;pageurl=http://www.uralweb.ru%2Fspec%2Fgenerator%2Fst_gnr.php%3Fid%3D44&amp;id=57338631&amp;iid=5&amp;imgwidth=590&amp;imgheight=416&amp;imgsize=420704&amp;images_links=b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go.mail.ru/frame.html?imgurl=http://pics.photographer.ru/nonstop/pics/previews/331/331643.jpg&amp;pageurl=http://www.photographer.ru%2Fnonstop%2Fseries.htm%3Fid%3D11043%26set%3D1&amp;id=25100639&amp;iid=0&amp;imgwidth=101&amp;imgheight=72&amp;imgsize=96255&amp;images_links=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ttp://go.mail.ru/frame.html?imgurl=http://www.adventuretravel.ru/Cavern.JPG&amp;pageurl=http://www.adventuretravel.ru%2Feng%2F&amp;id=95104437&amp;iid=2&amp;imgwidth=377&amp;imgheight=283&amp;imgsize=20307&amp;images_links=b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8328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51520" y="5991979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06 </a:t>
            </a: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августа 2014 г. Вторая летняя Всероссийская  конференция 2014 года </a:t>
            </a:r>
            <a:endParaRPr lang="ru-RU" sz="12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173BD3"/>
                </a:solidFill>
                <a:effectLst/>
                <a:latin typeface="Times New Roman"/>
                <a:ea typeface="Times New Roman"/>
              </a:rPr>
              <a:t>"Актуальные проблемы теории и практики образования"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052736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/>
              <a:t>Урок в 11 классе по теме</a:t>
            </a:r>
            <a:br>
              <a:rPr lang="ru-RU" sz="3200" b="1" cap="all" dirty="0" smtClean="0"/>
            </a:br>
            <a:r>
              <a:rPr lang="ru-RU" sz="3200" b="1" cap="all" dirty="0" smtClean="0"/>
              <a:t>«Экстремальные виды спорта»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26977" y="2636912"/>
            <a:ext cx="5616624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200" dirty="0" err="1"/>
              <a:t>Гужова</a:t>
            </a:r>
            <a:r>
              <a:rPr lang="ru-RU" sz="2200" dirty="0"/>
              <a:t> Анна Евгеньевна</a:t>
            </a:r>
          </a:p>
          <a:p>
            <a:pPr>
              <a:spcAft>
                <a:spcPts val="1000"/>
              </a:spcAft>
            </a:pPr>
            <a:r>
              <a:rPr lang="ru-RU" sz="2200" dirty="0"/>
              <a:t>учитель английского языка</a:t>
            </a:r>
          </a:p>
          <a:p>
            <a:pPr>
              <a:spcAft>
                <a:spcPts val="1000"/>
              </a:spcAft>
            </a:pPr>
            <a:r>
              <a:rPr lang="ru-RU" sz="2200" dirty="0"/>
              <a:t>Муниципальное автономное общеобразовательное учреждение города Новосибирска "Лицей № 9" </a:t>
            </a:r>
          </a:p>
          <a:p>
            <a:pPr>
              <a:spcAft>
                <a:spcPts val="1000"/>
              </a:spcAft>
            </a:pPr>
            <a:r>
              <a:rPr lang="ru-RU" sz="2200" dirty="0"/>
              <a:t>г. Новосибирск</a:t>
            </a:r>
          </a:p>
        </p:txBody>
      </p:sp>
    </p:spTree>
    <p:extLst>
      <p:ext uri="{BB962C8B-B14F-4D97-AF65-F5344CB8AC3E}">
        <p14:creationId xmlns:p14="http://schemas.microsoft.com/office/powerpoint/2010/main" val="27923481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Abseiling</a:t>
            </a:r>
            <a:endParaRPr lang="ru-RU" alt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33801" name="Picture 9" descr="is?6Mc91N5SunEoogEOVU_gwCtYPhtIUxqb1jZCfA6EY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924175"/>
            <a:ext cx="2268538" cy="302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3" name="Picture 11" descr="is?BXTXr2pHTO-x_SR7EbWrj9AF6KBMhNQ7PmuzdE1QNg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916113"/>
            <a:ext cx="3024188" cy="259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7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graphicFrame>
        <p:nvGraphicFramePr>
          <p:cNvPr id="34839" name="Group 2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434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Name of sport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Abseiling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Place where sport takes place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Mountains, canyons, caves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Names of people who practise the sport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Abseilers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Equipment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Helmet, ropes, gloves, boots, knee-pads, descender (rapel device)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83147">
            <a:off x="179388" y="188913"/>
            <a:ext cx="2470150" cy="324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15888"/>
            <a:ext cx="1919287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263" y="3429000"/>
            <a:ext cx="2344737" cy="314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44900"/>
            <a:ext cx="2039938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205038"/>
            <a:ext cx="3024187" cy="227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?id=53592969&amp;tov=0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60350"/>
            <a:ext cx="2663825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i?id=15927902&amp;tov=8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508500"/>
            <a:ext cx="2951162" cy="220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507413" cy="1584325"/>
          </a:xfrm>
        </p:spPr>
        <p:txBody>
          <a:bodyPr/>
          <a:lstStyle/>
          <a:p>
            <a:r>
              <a:rPr lang="en-US" altLang="ru-RU" sz="8000">
                <a:latin typeface="Comic Sans MS" pitchFamily="66" charset="0"/>
              </a:rPr>
              <a:t>Extreme sports</a:t>
            </a:r>
            <a:endParaRPr lang="ru-RU" altLang="ru-RU" sz="8000"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43487"/>
          </a:xfrm>
        </p:spPr>
        <p:txBody>
          <a:bodyPr/>
          <a:lstStyle/>
          <a:p>
            <a:r>
              <a:rPr lang="en-US" altLang="ru-RU" sz="4800"/>
              <a:t>Abseiling</a:t>
            </a:r>
          </a:p>
          <a:p>
            <a:r>
              <a:rPr lang="en-US" altLang="ru-RU" sz="4800"/>
              <a:t>Sphereing</a:t>
            </a:r>
          </a:p>
          <a:p>
            <a:r>
              <a:rPr lang="en-US" altLang="ru-RU" sz="4800"/>
              <a:t>Kite skiing</a:t>
            </a:r>
          </a:p>
          <a:p>
            <a:r>
              <a:rPr lang="en-US" altLang="ru-RU" sz="4800"/>
              <a:t>Potholing (Caving)</a:t>
            </a:r>
            <a:endParaRPr lang="ru-RU" altLang="ru-RU" sz="4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graphicFrame>
        <p:nvGraphicFramePr>
          <p:cNvPr id="24598" name="Group 22"/>
          <p:cNvGraphicFramePr>
            <a:graphicFrameLocks noGrp="1"/>
          </p:cNvGraphicFramePr>
          <p:nvPr>
            <p:ph idx="1"/>
          </p:nvPr>
        </p:nvGraphicFramePr>
        <p:xfrm>
          <a:off x="457200" y="1268413"/>
          <a:ext cx="8229600" cy="48275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206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Name of sport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8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Place where sport takes place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Names of people who practise the sport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Equipment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Sphereing</a:t>
            </a:r>
            <a:endParaRPr lang="ru-RU" alt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6629" name="Picture 5" descr="i?id=20385719&amp;tov=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3024188" cy="227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1" name="Picture 7" descr="i?id=57338631&amp;tov=5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644900"/>
            <a:ext cx="3384550" cy="239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3" name="Picture 9" descr="i?id=32688496&amp;tov=4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557338"/>
            <a:ext cx="3024187" cy="200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9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graphicFrame>
        <p:nvGraphicFramePr>
          <p:cNvPr id="27652" name="Group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958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Name of sport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Sphereing (Zorbing, Globe - riding)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Place where sport takes place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Gentle slope (hill)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Level surface (on water)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Names of people who practise the sport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Rider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Equipment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Sphere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Potholing</a:t>
            </a:r>
            <a:endParaRPr lang="ru-RU" alt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9701" name="Picture 5" descr="i?id=25100639&amp;tov=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481388"/>
            <a:ext cx="3455987" cy="246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3" name="Picture 7" descr="i?id=95104437&amp;tov=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00213"/>
            <a:ext cx="3313112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5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graphicFrame>
        <p:nvGraphicFramePr>
          <p:cNvPr id="31768" name="Group 2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7017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Name of sport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Caving, Potholing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Place where sport takes place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caves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Names of people who practise the sport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spelunkers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Equipment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Hard hat, light on the helmet, warm clothes, hiking-style boots , knee – pads, gloves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103</TotalTime>
  <Words>175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Tahoma</vt:lpstr>
      <vt:lpstr>Times New Roman</vt:lpstr>
      <vt:lpstr>Wingdings</vt:lpstr>
      <vt:lpstr>Comic Sans MS</vt:lpstr>
      <vt:lpstr>Разрез</vt:lpstr>
      <vt:lpstr>Презентация PowerPoint</vt:lpstr>
      <vt:lpstr>Презентация PowerPoint</vt:lpstr>
      <vt:lpstr>Extreme sports</vt:lpstr>
      <vt:lpstr>Презентация PowerPoint</vt:lpstr>
      <vt:lpstr>Презентация PowerPoint</vt:lpstr>
      <vt:lpstr>Sphereing</vt:lpstr>
      <vt:lpstr>Презентация PowerPoint</vt:lpstr>
      <vt:lpstr>Potholing</vt:lpstr>
      <vt:lpstr>Презентация PowerPoint</vt:lpstr>
      <vt:lpstr>Abseiling</vt:lpstr>
      <vt:lpstr>Презентация PowerPoint</vt:lpstr>
    </vt:vector>
  </TitlesOfParts>
  <Company>ArGo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dg</dc:creator>
  <cp:lastModifiedBy>Венера Узбековна</cp:lastModifiedBy>
  <cp:revision>5</cp:revision>
  <dcterms:created xsi:type="dcterms:W3CDTF">2009-03-17T04:29:18Z</dcterms:created>
  <dcterms:modified xsi:type="dcterms:W3CDTF">2014-08-06T17:26:12Z</dcterms:modified>
</cp:coreProperties>
</file>