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91" r:id="rId2"/>
    <p:sldId id="289" r:id="rId3"/>
    <p:sldId id="275" r:id="rId4"/>
    <p:sldId id="257" r:id="rId5"/>
    <p:sldId id="266" r:id="rId6"/>
    <p:sldId id="259" r:id="rId7"/>
    <p:sldId id="273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6" r:id="rId16"/>
    <p:sldId id="285" r:id="rId17"/>
    <p:sldId id="286" r:id="rId18"/>
    <p:sldId id="277" r:id="rId19"/>
    <p:sldId id="288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FF"/>
    <a:srgbClr val="3366FF"/>
    <a:srgbClr val="3333FF"/>
    <a:srgbClr val="A50021"/>
    <a:srgbClr val="CC0000"/>
    <a:srgbClr val="000000"/>
    <a:srgbClr val="B26B24"/>
    <a:srgbClr val="AD3984"/>
    <a:srgbClr val="EC6E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94660"/>
  </p:normalViewPr>
  <p:slideViewPr>
    <p:cSldViewPr>
      <p:cViewPr>
        <p:scale>
          <a:sx n="100" d="100"/>
          <a:sy n="100" d="100"/>
        </p:scale>
        <p:origin x="33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4"/>
      <c:hPercent val="65"/>
      <c:rotY val="4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4.7072340297234623E-2"/>
          <c:w val="0.9698412698412695"/>
          <c:h val="0.837186999280767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9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1807919001750631E-2"/>
                  <c:y val="-4.1720832472755084E-2"/>
                </c:manualLayout>
              </c:layout>
              <c:showVal val="1"/>
            </c:dLbl>
            <c:dLbl>
              <c:idx val="1"/>
              <c:layout>
                <c:manualLayout>
                  <c:x val="4.07442982232228E-2"/>
                  <c:y val="-3.2956932703751052E-2"/>
                </c:manualLayout>
              </c:layout>
              <c:showVal val="1"/>
            </c:dLbl>
            <c:dLbl>
              <c:idx val="2"/>
              <c:layout>
                <c:manualLayout>
                  <c:x val="3.729190099848001E-2"/>
                  <c:y val="-3.1580359694407152E-2"/>
                </c:manualLayout>
              </c:layout>
              <c:showVal val="1"/>
            </c:dLbl>
            <c:dLbl>
              <c:idx val="3"/>
              <c:layout>
                <c:manualLayout>
                  <c:x val="1.3303763799819457E-2"/>
                  <c:y val="-3.5310004957601893E-2"/>
                </c:manualLayout>
              </c:layout>
              <c:showVal val="1"/>
            </c:dLbl>
            <c:dLbl>
              <c:idx val="4"/>
              <c:layout>
                <c:manualLayout>
                  <c:x val="2.9372446366491389E-2"/>
                  <c:y val="-2.5102648714520594E-2"/>
                </c:manualLayout>
              </c:layout>
              <c:showVal val="1"/>
            </c:dLbl>
            <c:dLbl>
              <c:idx val="5"/>
              <c:layout>
                <c:manualLayout>
                  <c:x val="-7.9095042658499527E-3"/>
                  <c:y val="-1.3941443195875598E-2"/>
                </c:manualLayout>
              </c:layout>
              <c:showVal val="1"/>
            </c:dLbl>
            <c:dLbl>
              <c:idx val="6"/>
              <c:layout>
                <c:manualLayout>
                  <c:x val="-1.9198300449663423E-2"/>
                  <c:y val="-9.9055406010934537E-3"/>
                </c:manualLayout>
              </c:layout>
              <c:showVal val="1"/>
            </c:dLbl>
            <c:spPr>
              <a:noFill/>
              <a:ln w="25598">
                <a:noFill/>
              </a:ln>
            </c:spPr>
            <c:txPr>
              <a:bodyPr/>
              <a:lstStyle/>
              <a:p>
                <a:pPr>
                  <a:defRPr sz="1814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Pt</c:v>
                </c:pt>
                <c:pt idx="1">
                  <c:v>Au</c:v>
                </c:pt>
                <c:pt idx="2">
                  <c:v>Pb</c:v>
                </c:pt>
                <c:pt idx="3">
                  <c:v>Cu</c:v>
                </c:pt>
                <c:pt idx="4">
                  <c:v>Fe</c:v>
                </c:pt>
                <c:pt idx="5">
                  <c:v>Al</c:v>
                </c:pt>
                <c:pt idx="6">
                  <c:v>Mg</c:v>
                </c:pt>
                <c:pt idx="7">
                  <c:v>Li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21.45</c:v>
                </c:pt>
                <c:pt idx="1">
                  <c:v>19.3</c:v>
                </c:pt>
                <c:pt idx="2">
                  <c:v>11.34</c:v>
                </c:pt>
                <c:pt idx="3">
                  <c:v>8.9</c:v>
                </c:pt>
                <c:pt idx="4">
                  <c:v>7.87</c:v>
                </c:pt>
                <c:pt idx="5">
                  <c:v>2.7</c:v>
                </c:pt>
                <c:pt idx="6">
                  <c:v>1.7400000000000011</c:v>
                </c:pt>
                <c:pt idx="7">
                  <c:v>0.5</c:v>
                </c:pt>
              </c:numCache>
            </c:numRef>
          </c:val>
        </c:ser>
        <c:gapDepth val="0"/>
        <c:shape val="box"/>
        <c:axId val="105199488"/>
        <c:axId val="105237888"/>
        <c:axId val="0"/>
      </c:bar3DChart>
      <c:catAx>
        <c:axId val="105199488"/>
        <c:scaling>
          <c:orientation val="minMax"/>
        </c:scaling>
        <c:axPos val="b"/>
        <c:numFmt formatCode="General" sourceLinked="1"/>
        <c:tickLblPos val="low"/>
        <c:spPr>
          <a:ln w="32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237888"/>
        <c:crosses val="autoZero"/>
        <c:auto val="1"/>
        <c:lblAlgn val="ctr"/>
        <c:lblOffset val="100"/>
        <c:tickLblSkip val="1"/>
        <c:tickMarkSkip val="1"/>
      </c:catAx>
      <c:valAx>
        <c:axId val="105237888"/>
        <c:scaling>
          <c:orientation val="minMax"/>
        </c:scaling>
        <c:delete val="1"/>
        <c:axPos val="l"/>
        <c:majorGridlines>
          <c:spPr>
            <a:ln w="320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one"/>
        <c:crossAx val="105199488"/>
        <c:crosses val="autoZero"/>
        <c:crossBetween val="between"/>
      </c:valAx>
      <c:spPr>
        <a:noFill/>
        <a:ln w="255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1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3353086707623087E-2"/>
          <c:y val="0"/>
          <c:w val="0.97181008902077171"/>
          <c:h val="0.8566243194192398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83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0863363124564847E-2"/>
                  <c:y val="1.8148820326678852E-3"/>
                </c:manualLayout>
              </c:layout>
              <c:showVal val="1"/>
            </c:dLbl>
            <c:dLbl>
              <c:idx val="1"/>
              <c:layout>
                <c:manualLayout>
                  <c:x val="1.7723665293776017E-2"/>
                  <c:y val="-3.9942807365880212E-2"/>
                </c:manualLayout>
              </c:layout>
              <c:showVal val="1"/>
            </c:dLbl>
            <c:dLbl>
              <c:idx val="2"/>
              <c:layout>
                <c:manualLayout>
                  <c:x val="1.3100123253620763E-2"/>
                  <c:y val="-2.9376866023779695E-2"/>
                </c:manualLayout>
              </c:layout>
              <c:showVal val="1"/>
            </c:dLbl>
            <c:dLbl>
              <c:idx val="3"/>
              <c:layout>
                <c:manualLayout>
                  <c:x val="1.5163113707252209E-2"/>
                  <c:y val="-2.3385636300405709E-2"/>
                </c:manualLayout>
              </c:layout>
              <c:showVal val="1"/>
            </c:dLbl>
            <c:dLbl>
              <c:idx val="4"/>
              <c:layout>
                <c:manualLayout>
                  <c:x val="7.5722126166515476E-3"/>
                  <c:y val="-1.7383192710064835E-2"/>
                </c:manualLayout>
              </c:layout>
              <c:showVal val="1"/>
            </c:dLbl>
            <c:dLbl>
              <c:idx val="5"/>
              <c:layout>
                <c:manualLayout>
                  <c:x val="-1.5023679991711223E-3"/>
                  <c:y val="-1.767848420103664E-2"/>
                </c:manualLayout>
              </c:layout>
              <c:showVal val="1"/>
            </c:dLbl>
            <c:dLbl>
              <c:idx val="6"/>
              <c:layout>
                <c:manualLayout>
                  <c:x val="2.0444666638267752E-3"/>
                  <c:y val="-9.9565505338002833E-3"/>
                </c:manualLayout>
              </c:layout>
              <c:showVal val="1"/>
            </c:dLbl>
            <c:dLbl>
              <c:idx val="7"/>
              <c:layout>
                <c:manualLayout>
                  <c:x val="-1.2838060935391258E-2"/>
                  <c:y val="1.0983409792986789E-2"/>
                </c:manualLayout>
              </c:layout>
              <c:showVal val="1"/>
            </c:dLbl>
            <c:spPr>
              <a:noFill/>
              <a:ln w="23673">
                <a:noFill/>
              </a:ln>
            </c:spPr>
            <c:txPr>
              <a:bodyPr/>
              <a:lstStyle/>
              <a:p>
                <a:pPr>
                  <a:defRPr sz="2167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W</c:v>
                </c:pt>
                <c:pt idx="1">
                  <c:v>Pt</c:v>
                </c:pt>
                <c:pt idx="2">
                  <c:v>Fe</c:v>
                </c:pt>
                <c:pt idx="3">
                  <c:v>Ag</c:v>
                </c:pt>
                <c:pt idx="4">
                  <c:v>Al</c:v>
                </c:pt>
                <c:pt idx="5">
                  <c:v>Pb</c:v>
                </c:pt>
                <c:pt idx="6">
                  <c:v>Na</c:v>
                </c:pt>
                <c:pt idx="7">
                  <c:v>Hg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3370</c:v>
                </c:pt>
                <c:pt idx="1">
                  <c:v>1755</c:v>
                </c:pt>
                <c:pt idx="2">
                  <c:v>1539</c:v>
                </c:pt>
                <c:pt idx="3">
                  <c:v>961</c:v>
                </c:pt>
                <c:pt idx="4">
                  <c:v>660</c:v>
                </c:pt>
                <c:pt idx="5">
                  <c:v>328</c:v>
                </c:pt>
                <c:pt idx="6">
                  <c:v>98</c:v>
                </c:pt>
                <c:pt idx="7">
                  <c:v>-39</c:v>
                </c:pt>
              </c:numCache>
            </c:numRef>
          </c:val>
        </c:ser>
        <c:shape val="box"/>
        <c:axId val="116072448"/>
        <c:axId val="116075520"/>
        <c:axId val="0"/>
      </c:bar3DChart>
      <c:catAx>
        <c:axId val="116072448"/>
        <c:scaling>
          <c:orientation val="minMax"/>
        </c:scaling>
        <c:axPos val="b"/>
        <c:numFmt formatCode="General" sourceLinked="1"/>
        <c:tickLblPos val="low"/>
        <c:spPr>
          <a:ln w="29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6075520"/>
        <c:crosses val="autoZero"/>
        <c:auto val="1"/>
        <c:lblAlgn val="ctr"/>
        <c:lblOffset val="100"/>
        <c:tickLblSkip val="1"/>
        <c:tickMarkSkip val="1"/>
      </c:catAx>
      <c:valAx>
        <c:axId val="116075520"/>
        <c:scaling>
          <c:orientation val="minMax"/>
        </c:scaling>
        <c:delete val="1"/>
        <c:axPos val="l"/>
        <c:majorGridlines>
          <c:spPr>
            <a:ln w="295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one"/>
        <c:crossAx val="116072448"/>
        <c:crosses val="autoZero"/>
        <c:crossBetween val="between"/>
      </c:valAx>
      <c:spPr>
        <a:noFill/>
        <a:ln w="2367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08205-D9CF-48DC-8CD0-B08D66D23566}" type="doc">
      <dgm:prSet loTypeId="urn:microsoft.com/office/officeart/2005/8/layout/hProcess9" loCatId="process" qsTypeId="urn:microsoft.com/office/officeart/2005/8/quickstyle/3d1" qsCatId="3D" csTypeId="urn:microsoft.com/office/officeart/2005/8/colors/accent2_2" csCatId="accent2" phldr="1"/>
      <dgm:spPr/>
    </dgm:pt>
    <dgm:pt modelId="{02DFEDB7-BA2B-465F-AA7E-7925DDFBBF78}">
      <dgm:prSet phldrT="[Текст]" custT="1"/>
      <dgm:spPr/>
      <dgm:t>
        <a:bodyPr/>
        <a:lstStyle/>
        <a:p>
          <a:r>
            <a:rPr lang="ru-RU" sz="1800" dirty="0" smtClean="0"/>
            <a:t>Строение атома</a:t>
          </a:r>
          <a:endParaRPr lang="ru-RU" sz="1800" dirty="0"/>
        </a:p>
      </dgm:t>
    </dgm:pt>
    <dgm:pt modelId="{4572EE3D-BBF4-455C-8483-53B377A77AB7}" type="parTrans" cxnId="{F81DF22E-E8B7-42A5-A6FD-02589CB78050}">
      <dgm:prSet/>
      <dgm:spPr/>
      <dgm:t>
        <a:bodyPr/>
        <a:lstStyle/>
        <a:p>
          <a:endParaRPr lang="ru-RU"/>
        </a:p>
      </dgm:t>
    </dgm:pt>
    <dgm:pt modelId="{F1718A8F-45F0-4AF1-915F-2CE026EB7A3E}" type="sibTrans" cxnId="{F81DF22E-E8B7-42A5-A6FD-02589CB78050}">
      <dgm:prSet/>
      <dgm:spPr/>
      <dgm:t>
        <a:bodyPr/>
        <a:lstStyle/>
        <a:p>
          <a:endParaRPr lang="ru-RU"/>
        </a:p>
      </dgm:t>
    </dgm:pt>
    <dgm:pt modelId="{20B45E68-F02E-4714-9709-00D3FCE88A6A}">
      <dgm:prSet phldrT="[Текст]" custT="1"/>
      <dgm:spPr/>
      <dgm:t>
        <a:bodyPr/>
        <a:lstStyle/>
        <a:p>
          <a:r>
            <a:rPr lang="ru-RU" sz="2000" dirty="0" smtClean="0"/>
            <a:t>Физические свойства</a:t>
          </a:r>
          <a:endParaRPr lang="ru-RU" sz="2000" dirty="0"/>
        </a:p>
      </dgm:t>
    </dgm:pt>
    <dgm:pt modelId="{306F962F-65F7-4DD7-93F1-1F3BF42BA931}" type="parTrans" cxnId="{997BC6A2-58BA-4802-8735-F7F4D9596D2A}">
      <dgm:prSet/>
      <dgm:spPr/>
      <dgm:t>
        <a:bodyPr/>
        <a:lstStyle/>
        <a:p>
          <a:endParaRPr lang="ru-RU"/>
        </a:p>
      </dgm:t>
    </dgm:pt>
    <dgm:pt modelId="{2057F0D7-3CE1-440D-B6A8-E23588DF2D7D}" type="sibTrans" cxnId="{997BC6A2-58BA-4802-8735-F7F4D9596D2A}">
      <dgm:prSet/>
      <dgm:spPr/>
      <dgm:t>
        <a:bodyPr/>
        <a:lstStyle/>
        <a:p>
          <a:endParaRPr lang="ru-RU"/>
        </a:p>
      </dgm:t>
    </dgm:pt>
    <dgm:pt modelId="{2B40A8DA-6815-4FD8-8517-3DDAC4C6DB57}">
      <dgm:prSet phldrT="[Текст]" custT="1"/>
      <dgm:spPr/>
      <dgm:t>
        <a:bodyPr/>
        <a:lstStyle/>
        <a:p>
          <a:r>
            <a:rPr lang="ru-RU" sz="1800" dirty="0" smtClean="0"/>
            <a:t>Приме</a:t>
          </a:r>
        </a:p>
        <a:p>
          <a:r>
            <a:rPr lang="ru-RU" sz="1800" dirty="0" err="1" smtClean="0"/>
            <a:t>нение</a:t>
          </a:r>
          <a:endParaRPr lang="ru-RU" sz="1800" dirty="0"/>
        </a:p>
      </dgm:t>
    </dgm:pt>
    <dgm:pt modelId="{BFFCAD36-9D00-4AEF-A236-717C2B4C333A}" type="parTrans" cxnId="{A739CE45-9152-48C6-A477-3EF41C9B0BE5}">
      <dgm:prSet/>
      <dgm:spPr/>
      <dgm:t>
        <a:bodyPr/>
        <a:lstStyle/>
        <a:p>
          <a:endParaRPr lang="ru-RU"/>
        </a:p>
      </dgm:t>
    </dgm:pt>
    <dgm:pt modelId="{CE18EE63-B237-4F5C-BB81-8E0C3C9FF479}" type="sibTrans" cxnId="{A739CE45-9152-48C6-A477-3EF41C9B0BE5}">
      <dgm:prSet/>
      <dgm:spPr/>
      <dgm:t>
        <a:bodyPr/>
        <a:lstStyle/>
        <a:p>
          <a:endParaRPr lang="ru-RU"/>
        </a:p>
      </dgm:t>
    </dgm:pt>
    <dgm:pt modelId="{883062A1-0616-4ADF-BFF1-545B07A20752}">
      <dgm:prSet custT="1"/>
      <dgm:spPr/>
      <dgm:t>
        <a:bodyPr/>
        <a:lstStyle/>
        <a:p>
          <a:r>
            <a:rPr lang="ru-RU" sz="1800" dirty="0" err="1" smtClean="0"/>
            <a:t>Металличес</a:t>
          </a:r>
          <a:endParaRPr lang="ru-RU" sz="1800" dirty="0" smtClean="0"/>
        </a:p>
        <a:p>
          <a:r>
            <a:rPr lang="ru-RU" sz="1800" dirty="0" err="1" smtClean="0"/>
            <a:t>кая</a:t>
          </a:r>
          <a:r>
            <a:rPr lang="ru-RU" sz="1800" dirty="0" smtClean="0"/>
            <a:t>  связь</a:t>
          </a:r>
          <a:endParaRPr lang="ru-RU" sz="1800" dirty="0"/>
        </a:p>
      </dgm:t>
    </dgm:pt>
    <dgm:pt modelId="{94BACF07-7B20-4C99-8D71-81729333FA49}" type="parTrans" cxnId="{2BEED690-75EA-40C1-9361-B2C4E9F3019A}">
      <dgm:prSet/>
      <dgm:spPr/>
      <dgm:t>
        <a:bodyPr/>
        <a:lstStyle/>
        <a:p>
          <a:endParaRPr lang="ru-RU"/>
        </a:p>
      </dgm:t>
    </dgm:pt>
    <dgm:pt modelId="{D46118A8-8BEE-40C2-A321-146710AE89DB}" type="sibTrans" cxnId="{2BEED690-75EA-40C1-9361-B2C4E9F3019A}">
      <dgm:prSet/>
      <dgm:spPr/>
      <dgm:t>
        <a:bodyPr/>
        <a:lstStyle/>
        <a:p>
          <a:endParaRPr lang="ru-RU"/>
        </a:p>
      </dgm:t>
    </dgm:pt>
    <dgm:pt modelId="{8DD40AEE-507F-482B-93EC-C231F30D45BF}">
      <dgm:prSet custT="1"/>
      <dgm:spPr/>
      <dgm:t>
        <a:bodyPr/>
        <a:lstStyle/>
        <a:p>
          <a:r>
            <a:rPr lang="ru-RU" sz="1800" dirty="0" err="1" smtClean="0"/>
            <a:t>Кристалличес</a:t>
          </a:r>
          <a:endParaRPr lang="ru-RU" sz="1800" dirty="0" smtClean="0"/>
        </a:p>
        <a:p>
          <a:r>
            <a:rPr lang="ru-RU" sz="1800" dirty="0" err="1" smtClean="0"/>
            <a:t>кая</a:t>
          </a:r>
          <a:r>
            <a:rPr lang="ru-RU" sz="1800" dirty="0" smtClean="0"/>
            <a:t>  решётка</a:t>
          </a:r>
          <a:endParaRPr lang="ru-RU" sz="1800" dirty="0"/>
        </a:p>
      </dgm:t>
    </dgm:pt>
    <dgm:pt modelId="{F672C5E5-AB17-4CA9-A7F8-398B4A76E0A0}" type="parTrans" cxnId="{9D7A08B6-1C45-4E66-9401-18E8285F179F}">
      <dgm:prSet/>
      <dgm:spPr/>
      <dgm:t>
        <a:bodyPr/>
        <a:lstStyle/>
        <a:p>
          <a:endParaRPr lang="ru-RU"/>
        </a:p>
      </dgm:t>
    </dgm:pt>
    <dgm:pt modelId="{A60F95B4-FD03-4703-A443-3A66F40CDA8D}" type="sibTrans" cxnId="{9D7A08B6-1C45-4E66-9401-18E8285F179F}">
      <dgm:prSet/>
      <dgm:spPr/>
      <dgm:t>
        <a:bodyPr/>
        <a:lstStyle/>
        <a:p>
          <a:endParaRPr lang="ru-RU"/>
        </a:p>
      </dgm:t>
    </dgm:pt>
    <dgm:pt modelId="{05E532B9-086F-4D25-9CCC-F9F8BF5B6D19}" type="pres">
      <dgm:prSet presAssocID="{96408205-D9CF-48DC-8CD0-B08D66D23566}" presName="CompostProcess" presStyleCnt="0">
        <dgm:presLayoutVars>
          <dgm:dir/>
          <dgm:resizeHandles val="exact"/>
        </dgm:presLayoutVars>
      </dgm:prSet>
      <dgm:spPr/>
    </dgm:pt>
    <dgm:pt modelId="{1C6B5CCE-40AF-4E20-B1F2-21852A60C109}" type="pres">
      <dgm:prSet presAssocID="{96408205-D9CF-48DC-8CD0-B08D66D23566}" presName="arrow" presStyleLbl="bgShp" presStyleIdx="0" presStyleCnt="1"/>
      <dgm:spPr/>
    </dgm:pt>
    <dgm:pt modelId="{F8C763FA-A909-46F0-93C5-D2E5D7EEBAAF}" type="pres">
      <dgm:prSet presAssocID="{96408205-D9CF-48DC-8CD0-B08D66D23566}" presName="linearProcess" presStyleCnt="0"/>
      <dgm:spPr/>
    </dgm:pt>
    <dgm:pt modelId="{5B7D77BC-B4BC-4A99-B9DE-03438782ABDD}" type="pres">
      <dgm:prSet presAssocID="{02DFEDB7-BA2B-465F-AA7E-7925DDFBBF7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3448D-D216-4A1C-83BA-232B395208E6}" type="pres">
      <dgm:prSet presAssocID="{F1718A8F-45F0-4AF1-915F-2CE026EB7A3E}" presName="sibTrans" presStyleCnt="0"/>
      <dgm:spPr/>
    </dgm:pt>
    <dgm:pt modelId="{38D6A28B-C66C-4CF3-A6BF-CF39D67CC0A7}" type="pres">
      <dgm:prSet presAssocID="{883062A1-0616-4ADF-BFF1-545B07A20752}" presName="textNode" presStyleLbl="node1" presStyleIdx="1" presStyleCnt="5" custScaleX="134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53D60-5CA5-4760-88A9-D102A1B82AE1}" type="pres">
      <dgm:prSet presAssocID="{D46118A8-8BEE-40C2-A321-146710AE89DB}" presName="sibTrans" presStyleCnt="0"/>
      <dgm:spPr/>
    </dgm:pt>
    <dgm:pt modelId="{9474F466-42E4-483F-AF25-769F43B87F40}" type="pres">
      <dgm:prSet presAssocID="{8DD40AEE-507F-482B-93EC-C231F30D45BF}" presName="textNode" presStyleLbl="node1" presStyleIdx="2" presStyleCnt="5" custScaleX="12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D71FA-FECD-43FC-B4D6-4AA221595C75}" type="pres">
      <dgm:prSet presAssocID="{A60F95B4-FD03-4703-A443-3A66F40CDA8D}" presName="sibTrans" presStyleCnt="0"/>
      <dgm:spPr/>
    </dgm:pt>
    <dgm:pt modelId="{8EE26248-C966-4733-8BA6-7B757396E73F}" type="pres">
      <dgm:prSet presAssocID="{20B45E68-F02E-4714-9709-00D3FCE88A6A}" presName="textNode" presStyleLbl="node1" presStyleIdx="3" presStyleCnt="5" custScaleX="125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738D1-032F-4181-B3FF-CAAD7F8AC822}" type="pres">
      <dgm:prSet presAssocID="{2057F0D7-3CE1-440D-B6A8-E23588DF2D7D}" presName="sibTrans" presStyleCnt="0"/>
      <dgm:spPr/>
    </dgm:pt>
    <dgm:pt modelId="{356D3B81-BA8A-4B76-867C-AEAA145A825D}" type="pres">
      <dgm:prSet presAssocID="{2B40A8DA-6815-4FD8-8517-3DDAC4C6DB57}" presName="textNode" presStyleLbl="node1" presStyleIdx="4" presStyleCnt="5" custScaleX="91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A08B6-1C45-4E66-9401-18E8285F179F}" srcId="{96408205-D9CF-48DC-8CD0-B08D66D23566}" destId="{8DD40AEE-507F-482B-93EC-C231F30D45BF}" srcOrd="2" destOrd="0" parTransId="{F672C5E5-AB17-4CA9-A7F8-398B4A76E0A0}" sibTransId="{A60F95B4-FD03-4703-A443-3A66F40CDA8D}"/>
    <dgm:cxn modelId="{F81DF22E-E8B7-42A5-A6FD-02589CB78050}" srcId="{96408205-D9CF-48DC-8CD0-B08D66D23566}" destId="{02DFEDB7-BA2B-465F-AA7E-7925DDFBBF78}" srcOrd="0" destOrd="0" parTransId="{4572EE3D-BBF4-455C-8483-53B377A77AB7}" sibTransId="{F1718A8F-45F0-4AF1-915F-2CE026EB7A3E}"/>
    <dgm:cxn modelId="{A739CE45-9152-48C6-A477-3EF41C9B0BE5}" srcId="{96408205-D9CF-48DC-8CD0-B08D66D23566}" destId="{2B40A8DA-6815-4FD8-8517-3DDAC4C6DB57}" srcOrd="4" destOrd="0" parTransId="{BFFCAD36-9D00-4AEF-A236-717C2B4C333A}" sibTransId="{CE18EE63-B237-4F5C-BB81-8E0C3C9FF479}"/>
    <dgm:cxn modelId="{95DEE55A-A2FF-4014-BE8B-8CCF20F3DEFD}" type="presOf" srcId="{8DD40AEE-507F-482B-93EC-C231F30D45BF}" destId="{9474F466-42E4-483F-AF25-769F43B87F40}" srcOrd="0" destOrd="0" presId="urn:microsoft.com/office/officeart/2005/8/layout/hProcess9"/>
    <dgm:cxn modelId="{C387517A-6CFD-4955-B4A9-07F73F25C965}" type="presOf" srcId="{20B45E68-F02E-4714-9709-00D3FCE88A6A}" destId="{8EE26248-C966-4733-8BA6-7B757396E73F}" srcOrd="0" destOrd="0" presId="urn:microsoft.com/office/officeart/2005/8/layout/hProcess9"/>
    <dgm:cxn modelId="{997BC6A2-58BA-4802-8735-F7F4D9596D2A}" srcId="{96408205-D9CF-48DC-8CD0-B08D66D23566}" destId="{20B45E68-F02E-4714-9709-00D3FCE88A6A}" srcOrd="3" destOrd="0" parTransId="{306F962F-65F7-4DD7-93F1-1F3BF42BA931}" sibTransId="{2057F0D7-3CE1-440D-B6A8-E23588DF2D7D}"/>
    <dgm:cxn modelId="{FDC198D6-ED72-4918-80FD-3FF30D7EBF1F}" type="presOf" srcId="{2B40A8DA-6815-4FD8-8517-3DDAC4C6DB57}" destId="{356D3B81-BA8A-4B76-867C-AEAA145A825D}" srcOrd="0" destOrd="0" presId="urn:microsoft.com/office/officeart/2005/8/layout/hProcess9"/>
    <dgm:cxn modelId="{2C587A82-5C5E-4EC4-9013-9E47FA90F125}" type="presOf" srcId="{96408205-D9CF-48DC-8CD0-B08D66D23566}" destId="{05E532B9-086F-4D25-9CCC-F9F8BF5B6D19}" srcOrd="0" destOrd="0" presId="urn:microsoft.com/office/officeart/2005/8/layout/hProcess9"/>
    <dgm:cxn modelId="{2BEED690-75EA-40C1-9361-B2C4E9F3019A}" srcId="{96408205-D9CF-48DC-8CD0-B08D66D23566}" destId="{883062A1-0616-4ADF-BFF1-545B07A20752}" srcOrd="1" destOrd="0" parTransId="{94BACF07-7B20-4C99-8D71-81729333FA49}" sibTransId="{D46118A8-8BEE-40C2-A321-146710AE89DB}"/>
    <dgm:cxn modelId="{2D67D9D8-1C81-4575-90B8-55AA09BE63CA}" type="presOf" srcId="{883062A1-0616-4ADF-BFF1-545B07A20752}" destId="{38D6A28B-C66C-4CF3-A6BF-CF39D67CC0A7}" srcOrd="0" destOrd="0" presId="urn:microsoft.com/office/officeart/2005/8/layout/hProcess9"/>
    <dgm:cxn modelId="{B22D22CE-D8E5-499C-87BB-E72377FE4828}" type="presOf" srcId="{02DFEDB7-BA2B-465F-AA7E-7925DDFBBF78}" destId="{5B7D77BC-B4BC-4A99-B9DE-03438782ABDD}" srcOrd="0" destOrd="0" presId="urn:microsoft.com/office/officeart/2005/8/layout/hProcess9"/>
    <dgm:cxn modelId="{56F67A58-29BD-47AF-A38A-27F2AAEC1699}" type="presParOf" srcId="{05E532B9-086F-4D25-9CCC-F9F8BF5B6D19}" destId="{1C6B5CCE-40AF-4E20-B1F2-21852A60C109}" srcOrd="0" destOrd="0" presId="urn:microsoft.com/office/officeart/2005/8/layout/hProcess9"/>
    <dgm:cxn modelId="{9622A351-3C51-4D26-8F09-BA0B704AF52A}" type="presParOf" srcId="{05E532B9-086F-4D25-9CCC-F9F8BF5B6D19}" destId="{F8C763FA-A909-46F0-93C5-D2E5D7EEBAAF}" srcOrd="1" destOrd="0" presId="urn:microsoft.com/office/officeart/2005/8/layout/hProcess9"/>
    <dgm:cxn modelId="{128E3575-0997-4EBB-81CD-C3F0603FC34D}" type="presParOf" srcId="{F8C763FA-A909-46F0-93C5-D2E5D7EEBAAF}" destId="{5B7D77BC-B4BC-4A99-B9DE-03438782ABDD}" srcOrd="0" destOrd="0" presId="urn:microsoft.com/office/officeart/2005/8/layout/hProcess9"/>
    <dgm:cxn modelId="{D6C3E940-999B-447C-ADF2-05D3F19C23C5}" type="presParOf" srcId="{F8C763FA-A909-46F0-93C5-D2E5D7EEBAAF}" destId="{2803448D-D216-4A1C-83BA-232B395208E6}" srcOrd="1" destOrd="0" presId="urn:microsoft.com/office/officeart/2005/8/layout/hProcess9"/>
    <dgm:cxn modelId="{C4F304BE-A9B6-40EC-81DC-DD49FE074435}" type="presParOf" srcId="{F8C763FA-A909-46F0-93C5-D2E5D7EEBAAF}" destId="{38D6A28B-C66C-4CF3-A6BF-CF39D67CC0A7}" srcOrd="2" destOrd="0" presId="urn:microsoft.com/office/officeart/2005/8/layout/hProcess9"/>
    <dgm:cxn modelId="{09285BEE-3CC7-4531-AA90-79AF3FDC0180}" type="presParOf" srcId="{F8C763FA-A909-46F0-93C5-D2E5D7EEBAAF}" destId="{77653D60-5CA5-4760-88A9-D102A1B82AE1}" srcOrd="3" destOrd="0" presId="urn:microsoft.com/office/officeart/2005/8/layout/hProcess9"/>
    <dgm:cxn modelId="{6A53E03A-5FC7-470B-B68A-5E42C0D11755}" type="presParOf" srcId="{F8C763FA-A909-46F0-93C5-D2E5D7EEBAAF}" destId="{9474F466-42E4-483F-AF25-769F43B87F40}" srcOrd="4" destOrd="0" presId="urn:microsoft.com/office/officeart/2005/8/layout/hProcess9"/>
    <dgm:cxn modelId="{B2CDCBD4-8334-4DAE-B289-BE6C75B747D6}" type="presParOf" srcId="{F8C763FA-A909-46F0-93C5-D2E5D7EEBAAF}" destId="{D62D71FA-FECD-43FC-B4D6-4AA221595C75}" srcOrd="5" destOrd="0" presId="urn:microsoft.com/office/officeart/2005/8/layout/hProcess9"/>
    <dgm:cxn modelId="{4C4C380E-C0C4-4E7B-93D0-1E94628F3839}" type="presParOf" srcId="{F8C763FA-A909-46F0-93C5-D2E5D7EEBAAF}" destId="{8EE26248-C966-4733-8BA6-7B757396E73F}" srcOrd="6" destOrd="0" presId="urn:microsoft.com/office/officeart/2005/8/layout/hProcess9"/>
    <dgm:cxn modelId="{2F379F59-F426-4E84-8AD0-2EA6F618C39C}" type="presParOf" srcId="{F8C763FA-A909-46F0-93C5-D2E5D7EEBAAF}" destId="{2C2738D1-032F-4181-B3FF-CAAD7F8AC822}" srcOrd="7" destOrd="0" presId="urn:microsoft.com/office/officeart/2005/8/layout/hProcess9"/>
    <dgm:cxn modelId="{6427F03C-33C2-419D-A4A6-FB4190AEE271}" type="presParOf" srcId="{F8C763FA-A909-46F0-93C5-D2E5D7EEBAAF}" destId="{356D3B81-BA8A-4B76-867C-AEAA145A825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6B5CCE-40AF-4E20-B1F2-21852A60C109}">
      <dsp:nvSpPr>
        <dsp:cNvPr id="0" name=""/>
        <dsp:cNvSpPr/>
      </dsp:nvSpPr>
      <dsp:spPr>
        <a:xfrm>
          <a:off x="637584" y="0"/>
          <a:ext cx="7225953" cy="4064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B7D77BC-B4BC-4A99-B9DE-03438782ABDD}">
      <dsp:nvSpPr>
        <dsp:cNvPr id="0" name=""/>
        <dsp:cNvSpPr/>
      </dsp:nvSpPr>
      <dsp:spPr>
        <a:xfrm>
          <a:off x="56729" y="1219199"/>
          <a:ext cx="1297145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Строение атома</a:t>
          </a:r>
          <a:endParaRPr lang="ru-RU" sz="1800" kern="1200" dirty="0"/>
        </a:p>
      </dsp:txBody>
      <dsp:txXfrm>
        <a:off x="56729" y="1219199"/>
        <a:ext cx="1297145" cy="1625600"/>
      </dsp:txXfrm>
    </dsp:sp>
    <dsp:sp modelId="{38D6A28B-C66C-4CF3-A6BF-CF39D67CC0A7}">
      <dsp:nvSpPr>
        <dsp:cNvPr id="0" name=""/>
        <dsp:cNvSpPr/>
      </dsp:nvSpPr>
      <dsp:spPr>
        <a:xfrm>
          <a:off x="1570065" y="1219199"/>
          <a:ext cx="1746126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Металличес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кая</a:t>
          </a:r>
          <a:r>
            <a:rPr lang="ru-RU" sz="1800" kern="1200" dirty="0" smtClean="0"/>
            <a:t>  связь</a:t>
          </a:r>
          <a:endParaRPr lang="ru-RU" sz="1800" kern="1200" dirty="0"/>
        </a:p>
      </dsp:txBody>
      <dsp:txXfrm>
        <a:off x="1570065" y="1219199"/>
        <a:ext cx="1746126" cy="1625600"/>
      </dsp:txXfrm>
    </dsp:sp>
    <dsp:sp modelId="{9474F466-42E4-483F-AF25-769F43B87F40}">
      <dsp:nvSpPr>
        <dsp:cNvPr id="0" name=""/>
        <dsp:cNvSpPr/>
      </dsp:nvSpPr>
      <dsp:spPr>
        <a:xfrm>
          <a:off x="3532383" y="1219199"/>
          <a:ext cx="1670010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Кристалличес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кая</a:t>
          </a:r>
          <a:r>
            <a:rPr lang="ru-RU" sz="1800" kern="1200" dirty="0" smtClean="0"/>
            <a:t>  решётка</a:t>
          </a:r>
          <a:endParaRPr lang="ru-RU" sz="1800" kern="1200" dirty="0"/>
        </a:p>
      </dsp:txBody>
      <dsp:txXfrm>
        <a:off x="3532383" y="1219199"/>
        <a:ext cx="1670010" cy="1625600"/>
      </dsp:txXfrm>
    </dsp:sp>
    <dsp:sp modelId="{8EE26248-C966-4733-8BA6-7B757396E73F}">
      <dsp:nvSpPr>
        <dsp:cNvPr id="0" name=""/>
        <dsp:cNvSpPr/>
      </dsp:nvSpPr>
      <dsp:spPr>
        <a:xfrm>
          <a:off x="5418584" y="1219199"/>
          <a:ext cx="1621950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Физические свойства</a:t>
          </a:r>
          <a:endParaRPr lang="ru-RU" sz="2000" kern="1200" dirty="0"/>
        </a:p>
      </dsp:txBody>
      <dsp:txXfrm>
        <a:off x="5418584" y="1219199"/>
        <a:ext cx="1621950" cy="1625600"/>
      </dsp:txXfrm>
    </dsp:sp>
    <dsp:sp modelId="{356D3B81-BA8A-4B76-867C-AEAA145A825D}">
      <dsp:nvSpPr>
        <dsp:cNvPr id="0" name=""/>
        <dsp:cNvSpPr/>
      </dsp:nvSpPr>
      <dsp:spPr>
        <a:xfrm>
          <a:off x="7256726" y="1219199"/>
          <a:ext cx="1187666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нение</a:t>
          </a:r>
          <a:endParaRPr lang="ru-RU" sz="1800" kern="1200" dirty="0"/>
        </a:p>
      </dsp:txBody>
      <dsp:txXfrm>
        <a:off x="7256726" y="1219199"/>
        <a:ext cx="1187666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91A2E-589E-4593-AC5D-5A873E9EEBC1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30952-39B1-4B1C-BE86-F689F4A3A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0952-39B1-4B1C-BE86-F689F4A3A8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58458-2D74-488C-A0E2-9801D19759CD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ACB6C-4122-4AD7-9D84-CBA6C3A7394E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243AA-3709-47CB-8F3A-79F7A861060E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F06E82-BF93-4630-9BBC-6CDF76F4352D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A9FE5-5922-4818-9BED-F1888FF03DD1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3D54E7-9BFA-43EC-BEB4-F484FC544F73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6EB4D-25E0-4474-9361-42F66B849163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0853E-3AAB-4413-ACF8-5277646B5304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50BC0-5379-4174-890A-BDB057BE138F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9C520-0192-4C43-AE9A-766D2967868E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12EB9-005A-4CD5-BFAF-85AC981EB8EB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0FECE9-4B7C-4E10-9A1E-C01A1B901211}" type="datetime1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Соколова О.Е.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E530418-7A02-4FF6-83B7-9312602AD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jpeg"/><Relationship Id="rId7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0.jpeg"/><Relationship Id="rId4" Type="http://schemas.openxmlformats.org/officeDocument/2006/relationships/image" Target="../media/image13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ukograd 201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8052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05 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сентября 2014 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г. Вторая летняя Всероссийская  конференция 2014 года 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"Актуальные проблемы теории и практики образования"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9675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Использование ЭОР на уроках химии в средней школе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27809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2852936"/>
            <a:ext cx="482453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Гончарова Светлана Сергеевна</a:t>
            </a: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учитель </a:t>
            </a:r>
            <a:r>
              <a:rPr lang="ru-RU" sz="2000" dirty="0" smtClean="0">
                <a:solidFill>
                  <a:schemeClr val="tx2"/>
                </a:solidFill>
              </a:rPr>
              <a:t>химии</a:t>
            </a:r>
            <a:endParaRPr lang="ru-RU" sz="2000" dirty="0" smtClean="0">
              <a:solidFill>
                <a:schemeClr val="tx2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Государственное бюджетное общеобразовательное учреждение города Москвы «Лицей № 138</a:t>
            </a:r>
            <a:r>
              <a:rPr lang="ru-RU" sz="2000" dirty="0" smtClean="0">
                <a:solidFill>
                  <a:schemeClr val="tx2"/>
                </a:solidFill>
              </a:rPr>
              <a:t>»</a:t>
            </a:r>
            <a:endParaRPr lang="ru-RU" sz="2000" dirty="0" smtClean="0">
              <a:solidFill>
                <a:schemeClr val="tx2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г. Москва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 lvl="0" algn="r"/>
            <a:r>
              <a:rPr lang="ru-RU" sz="1800" dirty="0" smtClean="0"/>
              <a:t>самый лёгкий</a:t>
            </a:r>
          </a:p>
          <a:p>
            <a:pPr lvl="0" algn="r"/>
            <a:endParaRPr lang="ru-RU" sz="1800" dirty="0" smtClean="0"/>
          </a:p>
          <a:p>
            <a:pPr lvl="0" algn="r"/>
            <a:endParaRPr lang="ru-RU" sz="1800" dirty="0" smtClean="0"/>
          </a:p>
          <a:p>
            <a:pPr lvl="0" algn="r">
              <a:buNone/>
            </a:pPr>
            <a:endParaRPr lang="ru-RU" sz="1800" dirty="0" smtClean="0"/>
          </a:p>
          <a:p>
            <a:pPr lvl="0" algn="r">
              <a:buNone/>
            </a:pPr>
            <a:endParaRPr lang="ru-RU" sz="1800" dirty="0" smtClean="0"/>
          </a:p>
          <a:p>
            <a:pPr lvl="0" algn="r">
              <a:buNone/>
            </a:pPr>
            <a:endParaRPr lang="ru-RU" sz="1800" dirty="0" smtClean="0"/>
          </a:p>
          <a:p>
            <a:pPr lvl="0" algn="r">
              <a:buNone/>
            </a:pPr>
            <a:endParaRPr lang="ru-RU" sz="1800" dirty="0" smtClean="0"/>
          </a:p>
          <a:p>
            <a:pPr lvl="0" algn="r">
              <a:buNone/>
            </a:pPr>
            <a:r>
              <a:rPr lang="ru-RU" sz="1800" dirty="0" smtClean="0"/>
              <a:t> </a:t>
            </a:r>
          </a:p>
          <a:p>
            <a:pPr lvl="0" algn="r"/>
            <a:r>
              <a:rPr lang="ru-RU" sz="1800" dirty="0" smtClean="0"/>
              <a:t>самый тяжелый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072362" cy="8572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Самый, самый…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00034" y="1071546"/>
          <a:ext cx="485778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 descr="лит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0435" y="1571612"/>
            <a:ext cx="2579706" cy="1857388"/>
          </a:xfrm>
          <a:prstGeom prst="rect">
            <a:avLst/>
          </a:prstGeom>
        </p:spPr>
      </p:pic>
      <p:pic>
        <p:nvPicPr>
          <p:cNvPr id="14" name="Рисунок 13" descr="осм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214818"/>
            <a:ext cx="2399117" cy="21701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14942" y="1071546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Font typeface="Arial" pitchFamily="34" charset="0"/>
              <a:buChar char="•"/>
            </a:pPr>
            <a:r>
              <a:rPr lang="ru-RU" dirty="0" smtClean="0"/>
              <a:t>  самый лёгкоплавкий</a:t>
            </a:r>
          </a:p>
          <a:p>
            <a:pPr lvl="0" algn="r"/>
            <a:endParaRPr lang="ru-RU" dirty="0" smtClean="0"/>
          </a:p>
          <a:p>
            <a:pPr lvl="0" algn="r"/>
            <a:endParaRPr lang="ru-RU" dirty="0" smtClean="0"/>
          </a:p>
          <a:p>
            <a:pPr lvl="0" algn="r"/>
            <a:endParaRPr lang="ru-RU" dirty="0" smtClean="0"/>
          </a:p>
          <a:p>
            <a:pPr lvl="0" algn="r"/>
            <a:endParaRPr lang="ru-RU" dirty="0" smtClean="0"/>
          </a:p>
          <a:p>
            <a:pPr lvl="0" algn="r"/>
            <a:endParaRPr lang="ru-RU" dirty="0" smtClean="0"/>
          </a:p>
          <a:p>
            <a:pPr lvl="0" algn="r"/>
            <a:endParaRPr lang="ru-RU" dirty="0" smtClean="0"/>
          </a:p>
          <a:p>
            <a:pPr lvl="0" algn="r"/>
            <a:endParaRPr lang="ru-RU" dirty="0" smtClean="0"/>
          </a:p>
          <a:p>
            <a:pPr lvl="0" algn="r"/>
            <a:r>
              <a:rPr lang="ru-RU" dirty="0" smtClean="0"/>
              <a:t> </a:t>
            </a:r>
          </a:p>
          <a:p>
            <a:pPr lvl="0" algn="r">
              <a:buFont typeface="Arial" pitchFamily="34" charset="0"/>
              <a:buChar char="•"/>
            </a:pPr>
            <a:r>
              <a:rPr lang="ru-RU" dirty="0" smtClean="0"/>
              <a:t>  самый тугоплавкий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Самый, самый…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57158" y="1071546"/>
          <a:ext cx="521497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рту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500174"/>
            <a:ext cx="1714512" cy="1959442"/>
          </a:xfrm>
          <a:prstGeom prst="rect">
            <a:avLst/>
          </a:prstGeom>
        </p:spPr>
      </p:pic>
      <p:pic>
        <p:nvPicPr>
          <p:cNvPr id="10" name="Рисунок 9" descr="градусник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571613"/>
            <a:ext cx="1774746" cy="1714512"/>
          </a:xfrm>
          <a:prstGeom prst="rect">
            <a:avLst/>
          </a:prstGeom>
        </p:spPr>
      </p:pic>
      <p:pic>
        <p:nvPicPr>
          <p:cNvPr id="11" name="Рисунок 10" descr="фольфра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929066"/>
            <a:ext cx="2000264" cy="1571636"/>
          </a:xfrm>
          <a:prstGeom prst="rect">
            <a:avLst/>
          </a:prstGeom>
        </p:spPr>
      </p:pic>
      <p:pic>
        <p:nvPicPr>
          <p:cNvPr id="12" name="Рисунок 11" descr="лам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4714884"/>
            <a:ext cx="1762124" cy="1762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2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43174" y="157161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самый «</a:t>
            </a:r>
            <a:r>
              <a:rPr lang="ru-RU" dirty="0" err="1" smtClean="0"/>
              <a:t>проводный</a:t>
            </a:r>
            <a:r>
              <a:rPr lang="ru-RU" dirty="0" smtClean="0"/>
              <a:t>»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Самый, самый…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серебр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2143140" cy="2143140"/>
          </a:xfrm>
          <a:prstGeom prst="rect">
            <a:avLst/>
          </a:prstGeom>
        </p:spPr>
      </p:pic>
      <p:pic>
        <p:nvPicPr>
          <p:cNvPr id="9" name="Рисунок 8" descr="медь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071678"/>
            <a:ext cx="2119314" cy="2119314"/>
          </a:xfrm>
          <a:prstGeom prst="rect">
            <a:avLst/>
          </a:prstGeom>
        </p:spPr>
      </p:pic>
      <p:pic>
        <p:nvPicPr>
          <p:cNvPr id="10" name="Рисунок 9" descr="зол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214686"/>
            <a:ext cx="2143140" cy="1714512"/>
          </a:xfrm>
          <a:prstGeom prst="rect">
            <a:avLst/>
          </a:prstGeom>
        </p:spPr>
      </p:pic>
      <p:pic>
        <p:nvPicPr>
          <p:cNvPr id="11" name="Рисунок 10" descr="алюмин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643446"/>
            <a:ext cx="1785930" cy="1785930"/>
          </a:xfrm>
          <a:prstGeom prst="rect">
            <a:avLst/>
          </a:prstGeom>
        </p:spPr>
      </p:pic>
      <p:pic>
        <p:nvPicPr>
          <p:cNvPr id="12" name="Рисунок 11" descr="алюмин прово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071546"/>
            <a:ext cx="2789783" cy="2027242"/>
          </a:xfrm>
          <a:prstGeom prst="rect">
            <a:avLst/>
          </a:prstGeom>
        </p:spPr>
      </p:pic>
      <p:pic>
        <p:nvPicPr>
          <p:cNvPr id="13" name="Рисунок 12" descr="медный прово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4429132"/>
            <a:ext cx="2008555" cy="20176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Самый, самый…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71934" y="1357298"/>
            <a:ext cx="3900486" cy="685792"/>
          </a:xfrm>
        </p:spPr>
        <p:txBody>
          <a:bodyPr/>
          <a:lstStyle/>
          <a:p>
            <a:pPr lvl="0" algn="ctr"/>
            <a:r>
              <a:rPr lang="ru-RU" sz="1800" dirty="0" smtClean="0"/>
              <a:t>самый блестящий</a:t>
            </a:r>
          </a:p>
          <a:p>
            <a:endParaRPr lang="ru-RU" dirty="0"/>
          </a:p>
        </p:txBody>
      </p:sp>
      <p:pic>
        <p:nvPicPr>
          <p:cNvPr id="9" name="Рисунок 8" descr="серебр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3000396" cy="3000396"/>
          </a:xfrm>
          <a:prstGeom prst="rect">
            <a:avLst/>
          </a:prstGeom>
        </p:spPr>
      </p:pic>
      <p:pic>
        <p:nvPicPr>
          <p:cNvPr id="10" name="Рисунок 9" descr="серебряные издел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214554"/>
            <a:ext cx="2738430" cy="2738430"/>
          </a:xfrm>
          <a:prstGeom prst="rect">
            <a:avLst/>
          </a:prstGeom>
        </p:spPr>
      </p:pic>
      <p:pic>
        <p:nvPicPr>
          <p:cNvPr id="11" name="Рисунок 10" descr="рту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020915"/>
            <a:ext cx="2137416" cy="24427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500174"/>
            <a:ext cx="5829312" cy="857256"/>
          </a:xfrm>
        </p:spPr>
        <p:txBody>
          <a:bodyPr/>
          <a:lstStyle/>
          <a:p>
            <a:pPr lvl="0"/>
            <a:r>
              <a:rPr lang="ru-RU" sz="1800" dirty="0" smtClean="0"/>
              <a:t>самый мягкий</a:t>
            </a:r>
          </a:p>
          <a:p>
            <a:pPr lvl="0" algn="r"/>
            <a:r>
              <a:rPr lang="ru-RU" sz="1800" dirty="0" smtClean="0"/>
              <a:t>самый твёрдый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Самый, самый…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нат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2357454" cy="2357454"/>
          </a:xfrm>
          <a:prstGeom prst="rect">
            <a:avLst/>
          </a:prstGeom>
        </p:spPr>
      </p:pic>
      <p:pic>
        <p:nvPicPr>
          <p:cNvPr id="8" name="Рисунок 7" descr="щелочной метал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214554"/>
            <a:ext cx="2286016" cy="1714512"/>
          </a:xfrm>
          <a:prstGeom prst="rect">
            <a:avLst/>
          </a:prstGeom>
        </p:spPr>
      </p:pic>
      <p:pic>
        <p:nvPicPr>
          <p:cNvPr id="9" name="Рисунок 8" descr="хр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285992"/>
            <a:ext cx="2099275" cy="1785950"/>
          </a:xfrm>
          <a:prstGeom prst="rect">
            <a:avLst/>
          </a:prstGeom>
        </p:spPr>
      </p:pic>
      <p:pic>
        <p:nvPicPr>
          <p:cNvPr id="10" name="Рисунок 9" descr="хром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4000504"/>
            <a:ext cx="3467101" cy="24765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000760" y="2143116"/>
            <a:ext cx="2643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/>
              <a:t>самый пластичный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428604"/>
            <a:ext cx="8229600" cy="9890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Самый, самый…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золотая цеп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071834" cy="3071834"/>
          </a:xfrm>
          <a:prstGeom prst="rect">
            <a:avLst/>
          </a:prstGeom>
        </p:spPr>
      </p:pic>
      <p:pic>
        <p:nvPicPr>
          <p:cNvPr id="12" name="Рисунок 11" descr="зо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7616" y="3929066"/>
            <a:ext cx="3294907" cy="2469446"/>
          </a:xfrm>
          <a:prstGeom prst="rect">
            <a:avLst/>
          </a:prstGeom>
        </p:spPr>
      </p:pic>
      <p:pic>
        <p:nvPicPr>
          <p:cNvPr id="13" name="Рисунок 12" descr="золотые украш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50017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елезо.jpg"/>
          <p:cNvPicPr>
            <a:picLocks noChangeAspect="1"/>
          </p:cNvPicPr>
          <p:nvPr/>
        </p:nvPicPr>
        <p:blipFill>
          <a:blip r:embed="rId2" cstate="print"/>
          <a:srcRect t="27500" b="29750"/>
          <a:stretch>
            <a:fillRect/>
          </a:stretch>
        </p:blipFill>
        <p:spPr>
          <a:xfrm>
            <a:off x="428596" y="500042"/>
            <a:ext cx="3700379" cy="2286016"/>
          </a:xfrm>
          <a:prstGeom prst="rect">
            <a:avLst/>
          </a:prstGeom>
        </p:spPr>
      </p:pic>
      <p:pic>
        <p:nvPicPr>
          <p:cNvPr id="5" name="Рисунок 4" descr="решё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546" y="428604"/>
            <a:ext cx="3429024" cy="3429024"/>
          </a:xfrm>
          <a:prstGeom prst="rect">
            <a:avLst/>
          </a:prstGeom>
        </p:spPr>
      </p:pic>
      <p:pic>
        <p:nvPicPr>
          <p:cNvPr id="6" name="Рисунок 5" descr="робо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857496"/>
            <a:ext cx="2332168" cy="3500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юм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500310" cy="2500310"/>
          </a:xfrm>
          <a:prstGeom prst="rect">
            <a:avLst/>
          </a:prstGeom>
        </p:spPr>
      </p:pic>
      <p:pic>
        <p:nvPicPr>
          <p:cNvPr id="5" name="Рисунок 4" descr="алюмин.jpg"/>
          <p:cNvPicPr>
            <a:picLocks noChangeAspect="1"/>
          </p:cNvPicPr>
          <p:nvPr/>
        </p:nvPicPr>
        <p:blipFill>
          <a:blip r:embed="rId3" cstate="print"/>
          <a:srcRect t="10417" b="12499"/>
          <a:stretch>
            <a:fillRect/>
          </a:stretch>
        </p:blipFill>
        <p:spPr>
          <a:xfrm>
            <a:off x="5357818" y="357166"/>
            <a:ext cx="3429000" cy="2643206"/>
          </a:xfrm>
          <a:prstGeom prst="rect">
            <a:avLst/>
          </a:prstGeom>
        </p:spPr>
      </p:pic>
      <p:pic>
        <p:nvPicPr>
          <p:cNvPr id="6" name="Рисунок 5" descr="посуда.jpg"/>
          <p:cNvPicPr>
            <a:picLocks noChangeAspect="1"/>
          </p:cNvPicPr>
          <p:nvPr/>
        </p:nvPicPr>
        <p:blipFill>
          <a:blip r:embed="rId4" cstate="print"/>
          <a:srcRect t="13968" b="15970"/>
          <a:stretch>
            <a:fillRect/>
          </a:stretch>
        </p:blipFill>
        <p:spPr>
          <a:xfrm>
            <a:off x="6000760" y="4572008"/>
            <a:ext cx="2752997" cy="1928826"/>
          </a:xfrm>
          <a:prstGeom prst="rect">
            <a:avLst/>
          </a:prstGeom>
        </p:spPr>
      </p:pic>
      <p:pic>
        <p:nvPicPr>
          <p:cNvPr id="7" name="Рисунок 6" descr="самолё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2571744"/>
            <a:ext cx="3357586" cy="2518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768" y="1928802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dirty="0" smtClean="0"/>
              <a:t>самый звонкий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28604"/>
            <a:ext cx="8229600" cy="9890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Самый, самый…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медьjpg.jpg"/>
          <p:cNvPicPr>
            <a:picLocks noChangeAspect="1"/>
          </p:cNvPicPr>
          <p:nvPr/>
        </p:nvPicPr>
        <p:blipFill>
          <a:blip r:embed="rId2" cstate="print"/>
          <a:srcRect t="16250" b="20000"/>
          <a:stretch>
            <a:fillRect/>
          </a:stretch>
        </p:blipFill>
        <p:spPr>
          <a:xfrm>
            <a:off x="500034" y="928670"/>
            <a:ext cx="3810000" cy="2428892"/>
          </a:xfrm>
          <a:prstGeom prst="rect">
            <a:avLst/>
          </a:prstGeom>
        </p:spPr>
      </p:pic>
      <p:pic>
        <p:nvPicPr>
          <p:cNvPr id="6" name="Рисунок 5" descr="колокольч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71546"/>
            <a:ext cx="2461863" cy="2286016"/>
          </a:xfrm>
          <a:prstGeom prst="rect">
            <a:avLst/>
          </a:prstGeom>
        </p:spPr>
      </p:pic>
      <p:pic>
        <p:nvPicPr>
          <p:cNvPr id="7" name="Рисунок 6" descr="колоко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876"/>
            <a:ext cx="4071966" cy="2932351"/>
          </a:xfrm>
          <a:prstGeom prst="rect">
            <a:avLst/>
          </a:prstGeom>
        </p:spPr>
      </p:pic>
      <p:pic>
        <p:nvPicPr>
          <p:cNvPr id="8" name="Рисунок 7" descr="колок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1" y="3429000"/>
            <a:ext cx="4095751" cy="30718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Какой металл назван в честь России?    </a:t>
            </a:r>
            <a:endParaRPr lang="ru-RU" sz="1800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Какой металл используют для изготовления нити в лампах накаливания и почему?         </a:t>
            </a:r>
            <a:endParaRPr lang="ru-RU" sz="1800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Каким металлом можно заморозить воду?                              </a:t>
            </a:r>
            <a:endParaRPr lang="ru-RU" sz="1800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Какой металл упал к нам из космоса?                                     </a:t>
            </a:r>
            <a:endParaRPr lang="ru-RU" sz="1800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Самый распространённый металл в земной коре, используемый в самолётостроении?          </a:t>
            </a:r>
            <a:endParaRPr lang="ru-RU" sz="1800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Какой металл используют для защиты от рентгеновского излучения?                              </a:t>
            </a:r>
            <a:endParaRPr lang="ru-RU" sz="1800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Самый лёгкий металл?                                                  </a:t>
            </a:r>
            <a:endParaRPr lang="ru-RU" sz="1800" dirty="0" smtClean="0">
              <a:latin typeface="Arial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Соединения этого металла применяют для лечения кожных болезней.                   </a:t>
            </a:r>
            <a:endParaRPr lang="ru-RU" sz="18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28604"/>
            <a:ext cx="6250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«Знаете ли вы?»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ру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643446"/>
            <a:ext cx="2344895" cy="1833563"/>
          </a:xfrm>
          <a:prstGeom prst="rect">
            <a:avLst/>
          </a:prstGeom>
        </p:spPr>
      </p:pic>
      <p:pic>
        <p:nvPicPr>
          <p:cNvPr id="9" name="Рисунок 8" descr="фольфр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786322"/>
            <a:ext cx="1857388" cy="1649414"/>
          </a:xfrm>
          <a:prstGeom prst="rect">
            <a:avLst/>
          </a:prstGeom>
        </p:spPr>
      </p:pic>
      <p:pic>
        <p:nvPicPr>
          <p:cNvPr id="10" name="Рисунок 9" descr="рту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429132"/>
            <a:ext cx="1500198" cy="1714512"/>
          </a:xfrm>
          <a:prstGeom prst="rect">
            <a:avLst/>
          </a:prstGeom>
        </p:spPr>
      </p:pic>
      <p:pic>
        <p:nvPicPr>
          <p:cNvPr id="11" name="Рисунок 10" descr="железо.jpg"/>
          <p:cNvPicPr>
            <a:picLocks noChangeAspect="1"/>
          </p:cNvPicPr>
          <p:nvPr/>
        </p:nvPicPr>
        <p:blipFill>
          <a:blip r:embed="rId5" cstate="print"/>
          <a:srcRect l="9357" t="29750" r="10982" b="32000"/>
          <a:stretch>
            <a:fillRect/>
          </a:stretch>
        </p:blipFill>
        <p:spPr>
          <a:xfrm>
            <a:off x="6357950" y="4929198"/>
            <a:ext cx="2265005" cy="1571636"/>
          </a:xfrm>
          <a:prstGeom prst="rect">
            <a:avLst/>
          </a:prstGeom>
        </p:spPr>
      </p:pic>
      <p:pic>
        <p:nvPicPr>
          <p:cNvPr id="12" name="Рисунок 11" descr="алюмини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1357298"/>
            <a:ext cx="2000244" cy="2000244"/>
          </a:xfrm>
          <a:prstGeom prst="rect">
            <a:avLst/>
          </a:prstGeom>
        </p:spPr>
      </p:pic>
      <p:pic>
        <p:nvPicPr>
          <p:cNvPr id="13" name="Рисунок 12" descr="свинец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214422"/>
            <a:ext cx="2857520" cy="2148067"/>
          </a:xfrm>
          <a:prstGeom prst="rect">
            <a:avLst/>
          </a:prstGeom>
        </p:spPr>
      </p:pic>
      <p:pic>
        <p:nvPicPr>
          <p:cNvPr id="14" name="Рисунок 13" descr="лити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285860"/>
            <a:ext cx="2877364" cy="2071702"/>
          </a:xfrm>
          <a:prstGeom prst="rect">
            <a:avLst/>
          </a:prstGeom>
        </p:spPr>
      </p:pic>
      <p:pic>
        <p:nvPicPr>
          <p:cNvPr id="15" name="Рисунок 14" descr="цинк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2428868"/>
            <a:ext cx="3000384" cy="25717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assw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895" y="0"/>
            <a:ext cx="926089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2285992"/>
            <a:ext cx="80010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удачи!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г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2867025" cy="3429000"/>
          </a:xfrm>
          <a:prstGeom prst="rect">
            <a:avLst/>
          </a:prstGeom>
        </p:spPr>
      </p:pic>
      <p:pic>
        <p:nvPicPr>
          <p:cNvPr id="5" name="Рисунок 4" descr="европ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28604"/>
            <a:ext cx="4600575" cy="2486025"/>
          </a:xfrm>
          <a:prstGeom prst="rect">
            <a:avLst/>
          </a:prstGeom>
        </p:spPr>
      </p:pic>
      <p:pic>
        <p:nvPicPr>
          <p:cNvPr id="6" name="Рисунок 5" descr="тит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38"/>
            <a:ext cx="7011012" cy="2304990"/>
          </a:xfrm>
          <a:prstGeom prst="rect">
            <a:avLst/>
          </a:prstGeom>
        </p:spPr>
      </p:pic>
      <p:pic>
        <p:nvPicPr>
          <p:cNvPr id="7" name="Рисунок 6" descr="зол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357562"/>
            <a:ext cx="4267200" cy="3086100"/>
          </a:xfrm>
          <a:prstGeom prst="rect">
            <a:avLst/>
          </a:prstGeom>
        </p:spPr>
      </p:pic>
      <p:pic>
        <p:nvPicPr>
          <p:cNvPr id="8" name="Рисунок 7" descr="ланта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3429000"/>
            <a:ext cx="4591050" cy="2847975"/>
          </a:xfrm>
          <a:prstGeom prst="rect">
            <a:avLst/>
          </a:prstGeom>
        </p:spPr>
      </p:pic>
      <p:pic>
        <p:nvPicPr>
          <p:cNvPr id="9" name="Рисунок 8" descr="лити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2000240"/>
            <a:ext cx="3667125" cy="30575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4373" y="3929066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Магний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4861" y="3071810"/>
            <a:ext cx="274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вропий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5502" y="2214554"/>
            <a:ext cx="186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Титан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1857364"/>
            <a:ext cx="224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1500174"/>
            <a:ext cx="2329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Лантан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5286388"/>
            <a:ext cx="204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D:\Ольга\РАБОТА\химия из класса\рисунки\металлы\изделия из метал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524275" cy="2643206"/>
          </a:xfrm>
          <a:prstGeom prst="rect">
            <a:avLst/>
          </a:prstGeom>
          <a:noFill/>
        </p:spPr>
      </p:pic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2571736" y="3357562"/>
            <a:ext cx="54441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B26B2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Металлы</a:t>
            </a:r>
          </a:p>
          <a:p>
            <a:pPr algn="ctr"/>
            <a:endParaRPr lang="ru-RU" sz="8000" b="1" cap="none" spc="0" dirty="0">
              <a:ln w="11430"/>
              <a:solidFill>
                <a:srgbClr val="B26B2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5429264"/>
            <a:ext cx="5128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Строение, физические свойства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0105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Положение металлов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периодической системе химических элементов Д.И.Менделеева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33" name="Группа 232"/>
          <p:cNvGrpSpPr/>
          <p:nvPr/>
        </p:nvGrpSpPr>
        <p:grpSpPr>
          <a:xfrm>
            <a:off x="2357422" y="2214554"/>
            <a:ext cx="6286544" cy="2143140"/>
            <a:chOff x="2500298" y="2071678"/>
            <a:chExt cx="6286544" cy="214314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500298" y="207167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H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4214810" y="278605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Si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4786314" y="278605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P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357818" y="278605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S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5929322" y="278605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Cl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3643306" y="242886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B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4214810" y="242886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C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4786314" y="242886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5357818" y="242886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O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5929322" y="242886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F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8215338" y="207167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He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5929322" y="207167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(H)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5357818" y="350043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Se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5929322" y="350043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Br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8215338" y="350043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Kr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8215338" y="278605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Ar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8215338" y="242886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Ne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2500298" y="242886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Li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786314" y="350043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As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2500298" y="278605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Na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2500298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K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2500298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Rb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3071802" y="278605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Mg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3071802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Ca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3643306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chemeClr val="tx1"/>
                  </a:solidFill>
                </a:rPr>
                <a:t>Sc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3071802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Sr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3643306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</a:rPr>
                <a:t>Y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4214810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Zr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4214810" y="350043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006600"/>
                  </a:solidFill>
                </a:rPr>
                <a:t>Ge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3643306" y="350043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006600"/>
                  </a:solidFill>
                </a:rPr>
                <a:t>Ga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3071802" y="350043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Zn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2500298" y="350043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Cu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4214810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Ti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4786314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rgbClr val="006600"/>
                  </a:solidFill>
                </a:rPr>
                <a:t>V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5357818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Cr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5929322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Mn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6500826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Fe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7072330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Co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7643834" y="314324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Ni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7643834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Pd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7072330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Rh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6500826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Ru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5929322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Tc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5357818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Mo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4786314" y="385762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Nb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3071802" y="242886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006600"/>
                  </a:solidFill>
                </a:rPr>
                <a:t>Be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3643306" y="2786058"/>
              <a:ext cx="571504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006600"/>
                  </a:solidFill>
                </a:rPr>
                <a:t>Al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50" name="Группа 249"/>
          <p:cNvGrpSpPr/>
          <p:nvPr/>
        </p:nvGrpSpPr>
        <p:grpSpPr>
          <a:xfrm>
            <a:off x="1857356" y="1714488"/>
            <a:ext cx="6786611" cy="4071966"/>
            <a:chOff x="2214546" y="1142984"/>
            <a:chExt cx="6134054" cy="407196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43174" y="1142984"/>
              <a:ext cx="5705425" cy="2857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Группы элементов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2643174" y="1428735"/>
              <a:ext cx="3122666" cy="214316"/>
              <a:chOff x="2500298" y="2000238"/>
              <a:chExt cx="3073873" cy="353561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500298" y="2000238"/>
                <a:ext cx="531470" cy="3535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I</a:t>
                </a:r>
                <a:endParaRPr lang="ru-RU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31768" y="2000241"/>
                <a:ext cx="508480" cy="3535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II</a:t>
                </a:r>
                <a:endParaRPr lang="ru-RU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540248" y="2000240"/>
                <a:ext cx="508480" cy="3535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III</a:t>
                </a:r>
                <a:endParaRPr lang="ru-RU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048729" y="2000240"/>
                <a:ext cx="508480" cy="3535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IV</a:t>
                </a:r>
                <a:endParaRPr lang="ru-RU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557209" y="2000240"/>
                <a:ext cx="508480" cy="3535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V</a:t>
                </a:r>
                <a:endParaRPr lang="ru-RU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065690" y="2000240"/>
                <a:ext cx="508481" cy="3535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</a:rPr>
                  <a:t>VI</a:t>
                </a:r>
                <a:endParaRPr lang="ru-RU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5765840" y="1428736"/>
              <a:ext cx="516552" cy="2143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VII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282393" y="1428736"/>
              <a:ext cx="2066207" cy="2143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VIII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14546" y="1142984"/>
              <a:ext cx="428628" cy="5000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Периоды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2214547" y="1643049"/>
              <a:ext cx="428628" cy="3570930"/>
              <a:chOff x="1785918" y="2000240"/>
              <a:chExt cx="500066" cy="357093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785918" y="3786190"/>
                <a:ext cx="500066" cy="7143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1785918" y="2000240"/>
                <a:ext cx="500066" cy="3570930"/>
                <a:chOff x="2714612" y="1923968"/>
                <a:chExt cx="500066" cy="4430283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2714612" y="1923968"/>
                  <a:ext cx="500066" cy="44194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1</a:t>
                  </a: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714612" y="3253414"/>
                  <a:ext cx="500066" cy="88193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4</a:t>
                  </a: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2714612" y="2367117"/>
                  <a:ext cx="500066" cy="44194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2</a:t>
                  </a: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2714612" y="2810265"/>
                  <a:ext cx="500066" cy="44194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3</a:t>
                  </a: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2714612" y="5912305"/>
                  <a:ext cx="500066" cy="44194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7</a:t>
                  </a: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2714612" y="5026008"/>
                  <a:ext cx="500066" cy="88193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6</a:t>
                  </a: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1" name="Прямоугольник 150"/>
            <p:cNvSpPr/>
            <p:nvPr/>
          </p:nvSpPr>
          <p:spPr>
            <a:xfrm>
              <a:off x="5765841" y="450056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At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5765841" y="378618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I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7832048" y="450056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Rn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7832048" y="378618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Xe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5249289" y="378618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Te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3183081" y="485775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Ra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3183081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Ba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2643175" y="4857759"/>
              <a:ext cx="539906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Fr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2643175" y="4143379"/>
              <a:ext cx="539906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Cs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7315496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Pt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3699633" y="450056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Tl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3699633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chemeClr val="tx1"/>
                  </a:solidFill>
                </a:rPr>
                <a:t>La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3699633" y="378618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3699633" y="485775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chemeClr val="tx1"/>
                  </a:solidFill>
                </a:rPr>
                <a:t>Ac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4216185" y="378618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006600"/>
                  </a:solidFill>
                </a:rPr>
                <a:t>Sn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3183081" y="378618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Cd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195" name="Прямоугольник 194"/>
            <p:cNvSpPr/>
            <p:nvPr/>
          </p:nvSpPr>
          <p:spPr>
            <a:xfrm>
              <a:off x="2643175" y="3786189"/>
              <a:ext cx="539906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Ag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6798944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Ir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6282393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Os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4" name="Прямоугольник 203"/>
            <p:cNvSpPr/>
            <p:nvPr/>
          </p:nvSpPr>
          <p:spPr>
            <a:xfrm>
              <a:off x="5765840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Re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5249288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rgbClr val="006600"/>
                  </a:solidFill>
                </a:rPr>
                <a:t>W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732738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Ta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4216185" y="414337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Hf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4732738" y="378618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006600"/>
                  </a:solidFill>
                </a:rPr>
                <a:t>Sb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732738" y="450056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006600"/>
                  </a:solidFill>
                </a:rPr>
                <a:t>Bi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4216185" y="450056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006600"/>
                  </a:solidFill>
                </a:rPr>
                <a:t>Pb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3183081" y="450056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Hg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2643175" y="4500569"/>
              <a:ext cx="539906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Au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5765840" y="485775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Bh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4" name="Прямоугольник 213"/>
            <p:cNvSpPr/>
            <p:nvPr/>
          </p:nvSpPr>
          <p:spPr>
            <a:xfrm>
              <a:off x="5249288" y="485775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Sg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4732737" y="485775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rgbClr val="006600"/>
                  </a:solidFill>
                </a:rPr>
                <a:t>Db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4216185" y="485775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 err="1" smtClean="0">
                  <a:solidFill>
                    <a:srgbClr val="006600"/>
                  </a:solidFill>
                </a:rPr>
                <a:t>Rf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sp>
          <p:nvSpPr>
            <p:cNvPr id="217" name="Прямоугольник 216"/>
            <p:cNvSpPr/>
            <p:nvPr/>
          </p:nvSpPr>
          <p:spPr>
            <a:xfrm>
              <a:off x="5249288" y="4500569"/>
              <a:ext cx="516552" cy="3571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006600"/>
                  </a:solidFill>
                </a:rPr>
                <a:t>Po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107" name="Прямая соединительная линия 106"/>
          <p:cNvCxnSpPr>
            <a:stCxn id="143" idx="2"/>
            <a:endCxn id="151" idx="1"/>
          </p:cNvCxnSpPr>
          <p:nvPr/>
        </p:nvCxnSpPr>
        <p:spPr>
          <a:xfrm rot="16200000" flipH="1">
            <a:off x="3625447" y="3089669"/>
            <a:ext cx="2321735" cy="200026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42852"/>
            <a:ext cx="7072362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Особенности строения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атомов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металлов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0034" y="1785926"/>
            <a:ext cx="15906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8е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43174" y="3286124"/>
            <a:ext cx="1733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8е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8е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715140" y="2643182"/>
            <a:ext cx="2019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8е 14е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2е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076825" y="2636838"/>
            <a:ext cx="3382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00034" y="785794"/>
            <a:ext cx="1451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85786" y="2285992"/>
            <a:ext cx="1031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571472" y="3286124"/>
            <a:ext cx="15906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8e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2571736" y="1785926"/>
            <a:ext cx="1733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8е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643174" y="785794"/>
            <a:ext cx="158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786050" y="2285992"/>
            <a:ext cx="1361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4643438" y="1785926"/>
            <a:ext cx="1733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8е 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857752" y="857232"/>
            <a:ext cx="1242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4714876" y="3286124"/>
            <a:ext cx="1733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18e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838028" y="2285992"/>
            <a:ext cx="1435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31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072330" y="1714488"/>
            <a:ext cx="13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26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337566" y="3714752"/>
            <a:ext cx="1401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47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57224" y="4572008"/>
            <a:ext cx="250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18e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18e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Таблица 120"/>
          <p:cNvGraphicFramePr>
            <a:graphicFrameLocks noGrp="1"/>
          </p:cNvGraphicFramePr>
          <p:nvPr/>
        </p:nvGraphicFramePr>
        <p:xfrm>
          <a:off x="357157" y="1357292"/>
          <a:ext cx="8358246" cy="5072100"/>
        </p:xfrm>
        <a:graphic>
          <a:graphicData uri="http://schemas.openxmlformats.org/drawingml/2006/table">
            <a:tbl>
              <a:tblPr firstRow="1" bandRow="1">
                <a:solidFill>
                  <a:srgbClr val="FFFFFF"/>
                </a:solidFill>
              </a:tblPr>
              <a:tblGrid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</a:tblGrid>
              <a:tr h="422675">
                <a:tc rowSpan="2"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ПЕРИОДЫ</a:t>
                      </a:r>
                      <a:endParaRPr lang="ru-RU" sz="12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ГРУППЫ</a:t>
                      </a:r>
                      <a:endParaRPr lang="ru-RU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26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857224" y="142852"/>
            <a:ext cx="7072362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solidFill>
                  <a:srgbClr val="A50021"/>
                </a:solidFill>
                <a:uLnTx/>
                <a:uFillTx/>
                <a:latin typeface="+mj-lt"/>
                <a:ea typeface="+mj-ea"/>
                <a:cs typeface="+mj-cs"/>
              </a:rPr>
              <a:t>Изменение свойств атомов металлов </a:t>
            </a:r>
            <a:endParaRPr kumimoji="0" lang="en-US" sz="2400" b="1" i="0" u="none" strike="noStrike" kern="1200" normalizeH="0" baseline="0" noProof="0" dirty="0" smtClean="0">
              <a:solidFill>
                <a:srgbClr val="A5002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solidFill>
                  <a:srgbClr val="A50021"/>
                </a:solidFill>
                <a:uLnTx/>
                <a:uFillTx/>
                <a:latin typeface="+mj-lt"/>
                <a:ea typeface="+mj-ea"/>
                <a:cs typeface="+mj-cs"/>
              </a:rPr>
              <a:t>в группе и периоде</a:t>
            </a:r>
            <a:endParaRPr kumimoji="0" lang="ru-RU" sz="2400" b="1" i="0" u="none" strike="noStrike" kern="1200" normalizeH="0" baseline="0" noProof="0" dirty="0">
              <a:solidFill>
                <a:srgbClr val="A5002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7" name="Group 47"/>
          <p:cNvGrpSpPr>
            <a:grpSpLocks/>
          </p:cNvGrpSpPr>
          <p:nvPr/>
        </p:nvGrpSpPr>
        <p:grpSpPr bwMode="auto">
          <a:xfrm>
            <a:off x="1500166" y="3071810"/>
            <a:ext cx="3000700" cy="715253"/>
            <a:chOff x="352" y="3001"/>
            <a:chExt cx="3136" cy="207"/>
          </a:xfrm>
        </p:grpSpPr>
        <p:sp>
          <p:nvSpPr>
            <p:cNvPr id="58" name="Line 45"/>
            <p:cNvSpPr>
              <a:spLocks noChangeShapeType="1"/>
            </p:cNvSpPr>
            <p:nvPr/>
          </p:nvSpPr>
          <p:spPr bwMode="auto">
            <a:xfrm>
              <a:off x="404" y="3208"/>
              <a:ext cx="308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Text Box 46"/>
            <p:cNvSpPr txBox="1">
              <a:spLocks noChangeArrowheads="1"/>
            </p:cNvSpPr>
            <p:nvPr/>
          </p:nvSpPr>
          <p:spPr bwMode="auto">
            <a:xfrm>
              <a:off x="352" y="3001"/>
              <a:ext cx="298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80975" indent="-180975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Число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электронов </a:t>
              </a: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на последнем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уровне</a:t>
              </a:r>
            </a:p>
          </p:txBody>
        </p:sp>
      </p:grpSp>
      <p:grpSp>
        <p:nvGrpSpPr>
          <p:cNvPr id="60" name="Group 58"/>
          <p:cNvGrpSpPr>
            <a:grpSpLocks/>
          </p:cNvGrpSpPr>
          <p:nvPr/>
        </p:nvGrpSpPr>
        <p:grpSpPr bwMode="auto">
          <a:xfrm>
            <a:off x="1500166" y="4214818"/>
            <a:ext cx="3000396" cy="428461"/>
            <a:chOff x="181" y="3427"/>
            <a:chExt cx="2993" cy="124"/>
          </a:xfrm>
        </p:grpSpPr>
        <p:sp>
          <p:nvSpPr>
            <p:cNvPr id="61" name="Line 56"/>
            <p:cNvSpPr>
              <a:spLocks noChangeShapeType="1"/>
            </p:cNvSpPr>
            <p:nvPr/>
          </p:nvSpPr>
          <p:spPr bwMode="auto">
            <a:xfrm flipH="1">
              <a:off x="181" y="3551"/>
              <a:ext cx="2993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Text Box 57"/>
            <p:cNvSpPr txBox="1">
              <a:spLocks noChangeArrowheads="1"/>
            </p:cNvSpPr>
            <p:nvPr/>
          </p:nvSpPr>
          <p:spPr bwMode="auto">
            <a:xfrm>
              <a:off x="609" y="3427"/>
              <a:ext cx="217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Радиус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атома</a:t>
              </a:r>
            </a:p>
          </p:txBody>
        </p:sp>
      </p:grpSp>
      <p:grpSp>
        <p:nvGrpSpPr>
          <p:cNvPr id="70" name="Group 31"/>
          <p:cNvGrpSpPr>
            <a:grpSpLocks/>
          </p:cNvGrpSpPr>
          <p:nvPr/>
        </p:nvGrpSpPr>
        <p:grpSpPr bwMode="auto">
          <a:xfrm>
            <a:off x="5929322" y="2428868"/>
            <a:ext cx="434020" cy="3671887"/>
            <a:chOff x="3692" y="1026"/>
            <a:chExt cx="322" cy="2313"/>
          </a:xfrm>
        </p:grpSpPr>
        <p:sp>
          <p:nvSpPr>
            <p:cNvPr id="71" name="Line 29"/>
            <p:cNvSpPr>
              <a:spLocks noChangeShapeType="1"/>
            </p:cNvSpPr>
            <p:nvPr/>
          </p:nvSpPr>
          <p:spPr bwMode="auto">
            <a:xfrm>
              <a:off x="4014" y="1026"/>
              <a:ext cx="0" cy="231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3692" y="1117"/>
              <a:ext cx="285" cy="2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vert"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b="1" spc="300" dirty="0" smtClean="0">
                  <a:latin typeface="Times New Roman" pitchFamily="18" charset="0"/>
                  <a:cs typeface="Times New Roman" pitchFamily="18" charset="0"/>
                </a:rPr>
                <a:t>Число  уровней</a:t>
              </a:r>
            </a:p>
          </p:txBody>
        </p:sp>
      </p:grpSp>
      <p:grpSp>
        <p:nvGrpSpPr>
          <p:cNvPr id="115" name="Group 38"/>
          <p:cNvGrpSpPr>
            <a:grpSpLocks/>
          </p:cNvGrpSpPr>
          <p:nvPr/>
        </p:nvGrpSpPr>
        <p:grpSpPr bwMode="auto">
          <a:xfrm>
            <a:off x="6781063" y="2428868"/>
            <a:ext cx="500066" cy="3671887"/>
            <a:chOff x="4150" y="1026"/>
            <a:chExt cx="363" cy="2313"/>
          </a:xfrm>
        </p:grpSpPr>
        <p:sp>
          <p:nvSpPr>
            <p:cNvPr id="116" name="Line 36"/>
            <p:cNvSpPr>
              <a:spLocks noChangeShapeType="1"/>
            </p:cNvSpPr>
            <p:nvPr/>
          </p:nvSpPr>
          <p:spPr bwMode="auto">
            <a:xfrm>
              <a:off x="4513" y="1026"/>
              <a:ext cx="0" cy="2313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Text Box 37"/>
            <p:cNvSpPr txBox="1">
              <a:spLocks noChangeArrowheads="1"/>
            </p:cNvSpPr>
            <p:nvPr/>
          </p:nvSpPr>
          <p:spPr bwMode="auto">
            <a:xfrm>
              <a:off x="4150" y="1116"/>
              <a:ext cx="279" cy="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vert"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Радиус  атома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357290" y="5214950"/>
            <a:ext cx="3429024" cy="592168"/>
            <a:chOff x="1357290" y="5214950"/>
            <a:chExt cx="3429024" cy="592168"/>
          </a:xfrm>
        </p:grpSpPr>
        <p:grpSp>
          <p:nvGrpSpPr>
            <p:cNvPr id="73" name="Group 38"/>
            <p:cNvGrpSpPr>
              <a:grpSpLocks/>
            </p:cNvGrpSpPr>
            <p:nvPr/>
          </p:nvGrpSpPr>
          <p:grpSpPr bwMode="auto">
            <a:xfrm rot="5400000">
              <a:off x="2739999" y="4046555"/>
              <a:ext cx="520730" cy="3000396"/>
              <a:chOff x="4135" y="1026"/>
              <a:chExt cx="378" cy="2313"/>
            </a:xfrm>
          </p:grpSpPr>
          <p:sp>
            <p:nvSpPr>
              <p:cNvPr id="74" name="Line 36"/>
              <p:cNvSpPr>
                <a:spLocks noChangeShapeType="1"/>
              </p:cNvSpPr>
              <p:nvPr/>
            </p:nvSpPr>
            <p:spPr bwMode="auto">
              <a:xfrm>
                <a:off x="4513" y="1026"/>
                <a:ext cx="0" cy="2313"/>
              </a:xfrm>
              <a:prstGeom prst="line">
                <a:avLst/>
              </a:prstGeom>
              <a:ln w="57150">
                <a:solidFill>
                  <a:srgbClr val="3366FF"/>
                </a:solidFill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75" name="Text Box 37"/>
              <p:cNvSpPr txBox="1">
                <a:spLocks noChangeArrowheads="1"/>
              </p:cNvSpPr>
              <p:nvPr/>
            </p:nvSpPr>
            <p:spPr bwMode="auto">
              <a:xfrm rot="16200000">
                <a:off x="4144" y="1836"/>
                <a:ext cx="19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357290" y="5214950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Восстановительные  свойства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715272" y="2428868"/>
            <a:ext cx="645201" cy="3786214"/>
            <a:chOff x="7715272" y="2428868"/>
            <a:chExt cx="645201" cy="3786214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7929586" y="2428868"/>
              <a:ext cx="430887" cy="3786214"/>
              <a:chOff x="7877000" y="2571744"/>
              <a:chExt cx="430887" cy="3786214"/>
            </a:xfrm>
          </p:grpSpPr>
          <p:sp>
            <p:nvSpPr>
              <p:cNvPr id="80" name="Line 42"/>
              <p:cNvSpPr>
                <a:spLocks noChangeShapeType="1"/>
              </p:cNvSpPr>
              <p:nvPr/>
            </p:nvSpPr>
            <p:spPr bwMode="auto">
              <a:xfrm>
                <a:off x="8286776" y="2571744"/>
                <a:ext cx="0" cy="367188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877000" y="2643182"/>
                <a:ext cx="430887" cy="3714776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endParaRPr lang="ru-RU" sz="1600" i="1" spc="-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7715272" y="2500306"/>
              <a:ext cx="461665" cy="3429024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Восстановительные  свойства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00166" y="0"/>
            <a:ext cx="85074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215074" y="4857760"/>
            <a:ext cx="287338" cy="287337"/>
            <a:chOff x="4558" y="935"/>
            <a:chExt cx="181" cy="181"/>
          </a:xfrm>
        </p:grpSpPr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4558" y="935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Rectangle 38"/>
            <p:cNvSpPr>
              <a:spLocks noChangeArrowheads="1"/>
            </p:cNvSpPr>
            <p:nvPr/>
          </p:nvSpPr>
          <p:spPr bwMode="auto">
            <a:xfrm flipV="1">
              <a:off x="4604" y="1026"/>
              <a:ext cx="90" cy="4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643174" y="4786322"/>
            <a:ext cx="287338" cy="287337"/>
            <a:chOff x="4558" y="935"/>
            <a:chExt cx="181" cy="181"/>
          </a:xfrm>
        </p:grpSpPr>
        <p:sp>
          <p:nvSpPr>
            <p:cNvPr id="104" name="Oval 30"/>
            <p:cNvSpPr>
              <a:spLocks noChangeArrowheads="1"/>
            </p:cNvSpPr>
            <p:nvPr/>
          </p:nvSpPr>
          <p:spPr bwMode="auto">
            <a:xfrm>
              <a:off x="4558" y="935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Rectangle 31"/>
            <p:cNvSpPr>
              <a:spLocks noChangeArrowheads="1"/>
            </p:cNvSpPr>
            <p:nvPr/>
          </p:nvSpPr>
          <p:spPr bwMode="auto">
            <a:xfrm flipV="1">
              <a:off x="4604" y="1026"/>
              <a:ext cx="90" cy="4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107"/>
          <p:cNvGrpSpPr>
            <a:grpSpLocks/>
          </p:cNvGrpSpPr>
          <p:nvPr/>
        </p:nvGrpSpPr>
        <p:grpSpPr bwMode="auto">
          <a:xfrm>
            <a:off x="5526072" y="3079741"/>
            <a:ext cx="287337" cy="287337"/>
            <a:chOff x="4558" y="935"/>
            <a:chExt cx="181" cy="181"/>
          </a:xfrm>
        </p:grpSpPr>
        <p:sp>
          <p:nvSpPr>
            <p:cNvPr id="120" name="Oval 108"/>
            <p:cNvSpPr>
              <a:spLocks noChangeArrowheads="1"/>
            </p:cNvSpPr>
            <p:nvPr/>
          </p:nvSpPr>
          <p:spPr bwMode="auto">
            <a:xfrm>
              <a:off x="4558" y="935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Rectangle 109"/>
            <p:cNvSpPr>
              <a:spLocks noChangeArrowheads="1"/>
            </p:cNvSpPr>
            <p:nvPr/>
          </p:nvSpPr>
          <p:spPr bwMode="auto">
            <a:xfrm flipV="1">
              <a:off x="4604" y="1026"/>
              <a:ext cx="90" cy="4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110"/>
          <p:cNvGrpSpPr>
            <a:grpSpLocks/>
          </p:cNvGrpSpPr>
          <p:nvPr/>
        </p:nvGrpSpPr>
        <p:grpSpPr bwMode="auto">
          <a:xfrm>
            <a:off x="5022834" y="4519603"/>
            <a:ext cx="287338" cy="287338"/>
            <a:chOff x="4558" y="935"/>
            <a:chExt cx="181" cy="181"/>
          </a:xfrm>
        </p:grpSpPr>
        <p:sp>
          <p:nvSpPr>
            <p:cNvPr id="123" name="Oval 111"/>
            <p:cNvSpPr>
              <a:spLocks noChangeArrowheads="1"/>
            </p:cNvSpPr>
            <p:nvPr/>
          </p:nvSpPr>
          <p:spPr bwMode="auto">
            <a:xfrm>
              <a:off x="4558" y="935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Rectangle 112"/>
            <p:cNvSpPr>
              <a:spLocks noChangeArrowheads="1"/>
            </p:cNvSpPr>
            <p:nvPr/>
          </p:nvSpPr>
          <p:spPr bwMode="auto">
            <a:xfrm flipV="1">
              <a:off x="4604" y="1026"/>
              <a:ext cx="90" cy="4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13"/>
          <p:cNvGrpSpPr>
            <a:grpSpLocks/>
          </p:cNvGrpSpPr>
          <p:nvPr/>
        </p:nvGrpSpPr>
        <p:grpSpPr bwMode="auto">
          <a:xfrm>
            <a:off x="3149584" y="2792403"/>
            <a:ext cx="287338" cy="287338"/>
            <a:chOff x="4558" y="935"/>
            <a:chExt cx="181" cy="181"/>
          </a:xfrm>
        </p:grpSpPr>
        <p:sp>
          <p:nvSpPr>
            <p:cNvPr id="126" name="Oval 114"/>
            <p:cNvSpPr>
              <a:spLocks noChangeArrowheads="1"/>
            </p:cNvSpPr>
            <p:nvPr/>
          </p:nvSpPr>
          <p:spPr bwMode="auto">
            <a:xfrm>
              <a:off x="4558" y="935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Rectangle 115"/>
            <p:cNvSpPr>
              <a:spLocks noChangeArrowheads="1"/>
            </p:cNvSpPr>
            <p:nvPr/>
          </p:nvSpPr>
          <p:spPr bwMode="auto">
            <a:xfrm flipV="1">
              <a:off x="4604" y="1026"/>
              <a:ext cx="90" cy="4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Группа 352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18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37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9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37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0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37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1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37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2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37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3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369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4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36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365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6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6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36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27" name="Группа 380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28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40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40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40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1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40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96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39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97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397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8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98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39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99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393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4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00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39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103" name="Группа 408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106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43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07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43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08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43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09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42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10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42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11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425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6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12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42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13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421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14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41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115" name="Группа 436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116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46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17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46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18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45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19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45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22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45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125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453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4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88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45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89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449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0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0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44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291" name="Группа 464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292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49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3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48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4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48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5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48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6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48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7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481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8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47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299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477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8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0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47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301" name="Группа 492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302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51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3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51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4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51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5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51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6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51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7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509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0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8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50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09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505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6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18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50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319" name="Группа 520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320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54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1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54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2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54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4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54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5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53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6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537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8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7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53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8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533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4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9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53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330" name="Группа 548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331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57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2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57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3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57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4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56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5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56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6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565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6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7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56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8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561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2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39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55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340" name="Группа 576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341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60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42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60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43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59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44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59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45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59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46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593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4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47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59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48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589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0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49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58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grpSp>
        <p:nvGrpSpPr>
          <p:cNvPr id="350" name="Группа 604"/>
          <p:cNvGrpSpPr/>
          <p:nvPr/>
        </p:nvGrpSpPr>
        <p:grpSpPr>
          <a:xfrm>
            <a:off x="2357422" y="1571612"/>
            <a:ext cx="3786214" cy="3614172"/>
            <a:chOff x="2571736" y="2143116"/>
            <a:chExt cx="3786214" cy="3614172"/>
          </a:xfrm>
        </p:grpSpPr>
        <p:grpSp>
          <p:nvGrpSpPr>
            <p:cNvPr id="351" name="Группа 3"/>
            <p:cNvGrpSpPr/>
            <p:nvPr/>
          </p:nvGrpSpPr>
          <p:grpSpPr>
            <a:xfrm>
              <a:off x="2643174" y="5143512"/>
              <a:ext cx="785818" cy="613776"/>
              <a:chOff x="5500694" y="2143116"/>
              <a:chExt cx="785818" cy="613776"/>
            </a:xfrm>
          </p:grpSpPr>
          <p:sp>
            <p:nvSpPr>
              <p:cNvPr id="631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2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2" name="Группа 6"/>
            <p:cNvGrpSpPr/>
            <p:nvPr/>
          </p:nvGrpSpPr>
          <p:grpSpPr>
            <a:xfrm>
              <a:off x="5572132" y="3643314"/>
              <a:ext cx="785818" cy="613776"/>
              <a:chOff x="5500694" y="2143116"/>
              <a:chExt cx="785818" cy="613776"/>
            </a:xfrm>
          </p:grpSpPr>
          <p:sp>
            <p:nvSpPr>
              <p:cNvPr id="62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3" name="Группа 9"/>
            <p:cNvGrpSpPr/>
            <p:nvPr/>
          </p:nvGrpSpPr>
          <p:grpSpPr>
            <a:xfrm>
              <a:off x="4000496" y="2143116"/>
              <a:ext cx="785818" cy="613776"/>
              <a:chOff x="5500694" y="2143116"/>
              <a:chExt cx="785818" cy="613776"/>
            </a:xfrm>
          </p:grpSpPr>
          <p:sp>
            <p:nvSpPr>
              <p:cNvPr id="627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8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4" name="Группа 12"/>
            <p:cNvGrpSpPr/>
            <p:nvPr/>
          </p:nvGrpSpPr>
          <p:grpSpPr>
            <a:xfrm>
              <a:off x="2643174" y="2143116"/>
              <a:ext cx="785818" cy="613776"/>
              <a:chOff x="5500694" y="2143116"/>
              <a:chExt cx="785818" cy="613776"/>
            </a:xfrm>
          </p:grpSpPr>
          <p:sp>
            <p:nvSpPr>
              <p:cNvPr id="62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5" name="Группа 15"/>
            <p:cNvGrpSpPr/>
            <p:nvPr/>
          </p:nvGrpSpPr>
          <p:grpSpPr>
            <a:xfrm>
              <a:off x="4071934" y="5143512"/>
              <a:ext cx="785818" cy="613776"/>
              <a:chOff x="5500694" y="2143116"/>
              <a:chExt cx="785818" cy="613776"/>
            </a:xfrm>
          </p:grpSpPr>
          <p:sp>
            <p:nvSpPr>
              <p:cNvPr id="623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+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6" name="Группа 18"/>
            <p:cNvGrpSpPr/>
            <p:nvPr/>
          </p:nvGrpSpPr>
          <p:grpSpPr>
            <a:xfrm>
              <a:off x="5572132" y="5143512"/>
              <a:ext cx="785818" cy="613776"/>
              <a:chOff x="6286512" y="2357430"/>
              <a:chExt cx="785818" cy="613776"/>
            </a:xfrm>
          </p:grpSpPr>
          <p:sp>
            <p:nvSpPr>
              <p:cNvPr id="621" name="Oval 7"/>
              <p:cNvSpPr>
                <a:spLocks noChangeArrowheads="1"/>
              </p:cNvSpPr>
              <p:nvPr/>
            </p:nvSpPr>
            <p:spPr bwMode="auto">
              <a:xfrm>
                <a:off x="6357950" y="2357430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2" name="Text Box 77"/>
              <p:cNvSpPr txBox="1">
                <a:spLocks noChangeArrowheads="1"/>
              </p:cNvSpPr>
              <p:nvPr/>
            </p:nvSpPr>
            <p:spPr bwMode="auto">
              <a:xfrm>
                <a:off x="6286512" y="2428868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7" name="Группа 21"/>
            <p:cNvGrpSpPr/>
            <p:nvPr/>
          </p:nvGrpSpPr>
          <p:grpSpPr>
            <a:xfrm>
              <a:off x="4000496" y="3571876"/>
              <a:ext cx="785818" cy="613776"/>
              <a:chOff x="5500694" y="2143116"/>
              <a:chExt cx="785818" cy="613776"/>
            </a:xfrm>
          </p:grpSpPr>
          <p:sp>
            <p:nvSpPr>
              <p:cNvPr id="619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 smtClean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8" name="Группа 24"/>
            <p:cNvGrpSpPr/>
            <p:nvPr/>
          </p:nvGrpSpPr>
          <p:grpSpPr>
            <a:xfrm>
              <a:off x="5500694" y="2143116"/>
              <a:ext cx="785818" cy="613776"/>
              <a:chOff x="6572264" y="2214554"/>
              <a:chExt cx="785818" cy="613776"/>
            </a:xfrm>
          </p:grpSpPr>
          <p:sp>
            <p:nvSpPr>
              <p:cNvPr id="617" name="Oval 7"/>
              <p:cNvSpPr>
                <a:spLocks noChangeArrowheads="1"/>
              </p:cNvSpPr>
              <p:nvPr/>
            </p:nvSpPr>
            <p:spPr bwMode="auto">
              <a:xfrm>
                <a:off x="6572264" y="2214554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" name="Text Box 77"/>
              <p:cNvSpPr txBox="1">
                <a:spLocks noChangeArrowheads="1"/>
              </p:cNvSpPr>
              <p:nvPr/>
            </p:nvSpPr>
            <p:spPr bwMode="auto">
              <a:xfrm>
                <a:off x="6572264" y="2285992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59" name="Группа 27"/>
            <p:cNvGrpSpPr/>
            <p:nvPr/>
          </p:nvGrpSpPr>
          <p:grpSpPr>
            <a:xfrm>
              <a:off x="2571736" y="3500438"/>
              <a:ext cx="785818" cy="613776"/>
              <a:chOff x="5500694" y="2143116"/>
              <a:chExt cx="785818" cy="613776"/>
            </a:xfrm>
          </p:grpSpPr>
          <p:sp>
            <p:nvSpPr>
              <p:cNvPr id="615" name="Oval 7"/>
              <p:cNvSpPr>
                <a:spLocks noChangeArrowheads="1"/>
              </p:cNvSpPr>
              <p:nvPr/>
            </p:nvSpPr>
            <p:spPr bwMode="auto">
              <a:xfrm>
                <a:off x="5500694" y="2143116"/>
                <a:ext cx="607705" cy="6137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" name="Text Box 77"/>
              <p:cNvSpPr txBox="1">
                <a:spLocks noChangeArrowheads="1"/>
              </p:cNvSpPr>
              <p:nvPr/>
            </p:nvSpPr>
            <p:spPr bwMode="auto">
              <a:xfrm>
                <a:off x="5500694" y="2214554"/>
                <a:ext cx="78581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smtClean="0">
                    <a:solidFill>
                      <a:srgbClr val="CC0000"/>
                    </a:solidFill>
                  </a:rPr>
                  <a:t>Na</a:t>
                </a:r>
                <a:r>
                  <a:rPr lang="ru-RU" sz="2400" b="1" baseline="30000" dirty="0">
                    <a:solidFill>
                      <a:srgbClr val="CC0000"/>
                    </a:solidFill>
                  </a:rPr>
                  <a:t>0</a:t>
                </a:r>
                <a:endParaRPr lang="ru-RU" sz="2400" b="1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072362" cy="8572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Металлическая связь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5231 C 0.00208 -0.05278 0.00399 -0.05255 0.00607 -0.05394 C 0.00903 -0.05556 0.01302 -0.06065 0.01666 -0.06204 C 0.02361 -0.06991 0.03229 -0.06389 0.03941 -0.06019 C 0.04548 -0.04977 0.03767 -0.06204 0.0434 -0.05579 C 0.04826 -0.05069 0.05225 -0.0419 0.05538 -0.03403 C 0.05625 -0.03056 0.05746 -0.0287 0.05885 -0.02546 C 0.06041 -0.01782 0.06041 -0.01944 0.05885 -0.00949 C 0.0585 -0.00787 0.05816 -0.00486 0.05816 -0.00486 C 0.05868 0.0044 0.05729 0.02546 0.06545 0.0294 C 0.06996 0.0287 0.07725 0.03426 0.07882 0.02755 C 0.0835 0.00787 0.07205 -0.02083 0.08159 -0.03519 C 0.08264 -0.04769 0.08698 -0.0581 0.08819 -0.07083 C 0.08837 -0.07384 0.08854 -0.07685 0.08889 -0.07963 C 0.08923 -0.08171 0.09028 -0.08588 0.09028 -0.08565 C 0.08975 -0.10556 0.09097 -0.11597 0.07882 -0.1206 C 0.07552 -0.12315 0.07291 -0.12431 0.06944 -0.12593 C 0.0625 -0.13403 0.08125 -0.13472 0.08159 -0.13472 C 0.09219 -0.13796 0.10017 -0.13819 0.11163 -0.13912 C 0.12413 -0.1456 0.13663 -0.14838 0.14965 -0.15 C 0.15781 -0.15231 0.15416 -0.15093 0.16041 -0.15417 C 0.16423 -0.15856 0.16823 -0.16273 0.17239 -0.1669 C 0.17552 -0.17014 0.17743 -0.17546 0.18038 -0.1787 C 0.18455 -0.19954 0.18923 -0.21921 0.19236 -0.24028 C 0.19409 -0.2662 0.19028 -0.30625 0.1717 -0.31597 C 0.16805 -0.31806 0.16458 -0.31898 0.16094 -0.32014 C 0.15 -0.31898 0.13906 -0.31713 0.1283 -0.31389 C 0.12309 -0.30972 0.12048 -0.30995 0.11371 -0.30833 C 0.09896 -0.30926 0.0842 -0.30926 0.06944 -0.31065 C 0.06719 -0.31088 0.06354 -0.31551 0.06094 -0.31597 C 0.04496 -0.31991 0.02934 -0.32454 0.01337 -0.32801 C 0.00989 -0.32986 0.00607 -0.33032 0.0026 -0.33218 C -0.00087 -0.33403 -0.00278 -0.33542 -0.0066 -0.33657 C -0.00573 -0.34097 -0.00591 -0.34653 -0.00469 -0.35069 C -0.00139 -0.36111 0.00764 -0.36204 0.01406 -0.36366 C 0.06823 -0.36134 0.05034 -0.36968 0.07083 -0.35926 C 0.07587 -0.35231 0.07899 -0.34375 0.0835 -0.33657 C 0.08472 -0.32685 0.08576 -0.31944 0.08073 -0.31181 C 0.07916 -0.30602 0.07708 -0.30394 0.07413 -0.30023 C 0.06927 -0.29329 0.06545 -0.28681 0.06024 -0.28171 C 0.05625 -0.27755 0.05625 -0.27338 0.05347 -0.26829 C 0.05173 -0.25602 0.05243 -0.26227 0.05139 -0.25 C 0.05191 -0.23773 0.05191 -0.22546 0.05278 -0.21343 C 0.05295 -0.21134 0.05712 -0.19861 0.05746 -0.19722 C 0.0618 -0.18241 0.06545 -0.17338 0.07413 -0.16458 C 0.08385 -0.15532 0.09427 -0.14792 0.10555 -0.1456 C 0.11024 -0.14444 0.11962 -0.14329 0.11962 -0.14306 C 0.1618 -0.14398 0.18767 -0.12106 0.2151 -0.15509 C 0.22031 -0.17199 0.22083 -0.19236 0.2217 -0.21134 C 0.22118 -0.21875 0.22048 -0.22454 0.21771 -0.23056 C 0.21632 -0.24005 0.21389 -0.2463 0.21111 -0.2544 C 0.2059 -0.27014 0.21232 -0.2537 0.20781 -0.26968 C 0.20469 -0.28102 0.20173 -0.28681 0.19774 -0.29676 C 0.19687 -0.30301 0.19496 -0.3088 0.19236 -0.31389 C 0.18958 -0.33333 0.19791 -0.35671 0.20989 -0.3625 C 0.22083 -0.36088 0.221 -0.35671 0.22778 -0.3419 C 0.2283 -0.3412 0.22916 -0.34097 0.22986 -0.34097 C 0.23871 -0.34028 0.24774 -0.34028 0.25659 -0.33981 C 0.25972 -0.33889 0.26284 -0.33866 0.26597 -0.33773 C 0.26805 -0.33681 0.27187 -0.33449 0.27187 -0.33426 C 0.27517 -0.33009 0.2776 -0.32986 0.28125 -0.32708 C 0.28333 -0.32731 0.28541 -0.32708 0.28732 -0.32801 C 0.28871 -0.32847 0.28958 -0.33079 0.29062 -0.33218 C 0.29514 -0.33704 0.29948 -0.3419 0.30399 -0.3463 C 0.3059 -0.34815 0.30694 -0.35162 0.30868 -0.3537 C 0.31094 -0.35671 0.31371 -0.35741 0.31597 -0.36042 C 0.31892 -0.36366 0.32118 -0.36875 0.32396 -0.37199 C 0.32969 -0.37917 0.32396 -0.36991 0.32882 -0.37755 C 0.33264 -0.3838 0.33385 -0.39074 0.33732 -0.39722 C 0.33941 -0.41435 0.33524 -0.4287 0.32465 -0.43264 C 0.31719 -0.43102 0.31753 -0.43148 0.31267 -0.42639 C 0.31094 -0.42037 0.30833 -0.41551 0.30659 -0.40903 C 0.30555 -0.40023 0.30399 -0.39282 0.30139 -0.38519 C 0.3 -0.37755 0.29913 -0.37338 0.29653 -0.3669 C 0.29531 -0.36019 0.29635 -0.36435 0.29201 -0.35486 C 0.29045 -0.35162 0.2901 -0.34745 0.28854 -0.34421 C 0.28698 -0.32361 0.28611 -0.31829 0.28923 -0.29005 C 0.29114 -0.27245 0.29844 -0.25602 0.30139 -0.23843 C 0.30034 -0.20648 0.30243 -0.20255 0.29739 -0.18194 C 0.29583 -0.16898 0.29496 -0.15486 0.29253 -0.14213 C 0.29201 -0.13866 0.28958 -0.12662 0.28802 -0.125 C 0.28403 -0.12106 0.28003 -0.11713 0.27604 -0.11412 C 0.27413 -0.11273 0.27205 -0.11204 0.26996 -0.11088 C 0.26927 -0.11065 0.26788 -0.10995 0.26788 -0.10972 C 0.26562 -0.11065 0.26319 -0.11065 0.26111 -0.11204 C 0.25989 -0.11273 0.2592 -0.11481 0.25798 -0.11644 C 0.25451 -0.12083 0.25121 -0.125 0.24791 -0.12917 C 0.2467 -0.13102 0.24583 -0.13333 0.24462 -0.13472 C 0.24271 -0.13657 0.23993 -0.13773 0.23784 -0.13912 C 0.22986 -0.13727 0.22864 -0.13333 0.22239 -0.12708 C 0.22048 -0.12269 0.21892 -0.11852 0.21719 -0.11412 C 0.21423 -0.0956 0.21423 -0.07292 0.21979 -0.05579 C 0.21927 -0.04606 0.21996 -0.0287 0.2158 -0.01898 C 0.21475 -0.01111 0.21198 -0.00417 0.21041 0.0037 C 0.21128 0.02292 0.21024 0.01921 0.21649 0.0294 C 0.22083 0.03681 0.2158 0.03171 0.22118 0.03773 C 0.22413 0.04213 0.22743 0.04421 0.23055 0.04769 C 0.23125 0.04884 0.23177 0.04954 0.23246 0.05 C 0.23333 0.05093 0.23628 0.05208 0.23524 0.05208 C 0.22864 0.05208 0.22326 0.04375 0.21719 0.03935 C 0.21041 0.03449 0.20104 0.02778 0.19583 0.02222 C 0.18646 0.01181 0.19045 0.01412 0.18507 0.01111 C 0.18177 0.00579 0.17847 0.00023 0.175 -0.00486 C 0.17344 -0.01319 0.17048 -0.01944 0.16892 -0.02778 C 0.16805 -0.03935 0.16805 -0.03634 0.16892 -0.05231 C 0.16996 -0.06574 0.18073 -0.07546 0.18646 -0.08287 C 0.19409 -0.07639 0.19097 -0.07083 0.19375 -0.05903 C 0.19479 -0.04931 0.19653 -0.04236 0.19705 -0.03218 C 0.19548 -0.0081 0.19409 0.00417 0.18298 0.02083 C 0.18194 0.02685 0.17847 0.03194 0.17569 0.03611 C 0.18021 0.06875 0.18177 0.05949 0.20104 0.07778 C 0.22413 0.1 0.25225 0.11111 0.27864 0.11736 C 0.28767 0.1162 0.29687 0.1162 0.3059 0.11505 C 0.31701 0.11343 0.33246 0.1 0.34132 0.08889 C 0.34791 0.08032 0.35625 0.07176 0.36146 0.06088 C 0.36337 0.05671 0.3651 0.05208 0.36684 0.04769 C 0.36753 0.0463 0.36875 0.04236 0.36875 0.04259 C 0.36944 0.03681 0.37014 0.03125 0.37083 0.02523 C 0.37031 0.02014 0.37014 0.01505 0.36944 0.00995 C 0.36823 -0.00046 0.36076 -0.01412 0.35416 -0.01782 C 0.34687 -0.02593 0.34045 -0.02639 0.33212 -0.02778 C 0.321 -0.02917 0.31354 -0.03218 0.30139 -0.03287 C 0.30052 -0.0331 0.29409 -0.03426 0.29253 -0.03519 C 0.28229 -0.0412 0.29357 -0.03657 0.28594 -0.03958 C 0.27795 -0.05324 0.29045 -0.03241 0.28125 -0.04491 C 0.27934 -0.04745 0.27604 -0.05394 0.27604 -0.0537 C 0.27413 -0.06019 0.27291 -0.06644 0.27118 -0.07315 C 0.26979 -0.08889 0.26805 -0.1044 0.26719 -0.1206 C 0.26684 -0.12986 0.26736 -0.14167 0.26389 -0.15 C 0.26163 -0.16111 0.25659 -0.16412 0.25052 -0.16898 C 0.24062 -0.17731 0.22916 -0.1831 0.22118 -0.1963 C 0.21962 -0.20231 0.21875 -0.20903 0.21771 -0.21551 C 0.21823 -0.22083 0.21823 -0.22639 0.21927 -0.23171 C 0.21927 -0.23264 0.22587 -0.25023 0.22656 -0.25116 C 0.22587 -0.25949 0.22621 -0.26829 0.22448 -0.27616 C 0.22344 -0.28102 0.22048 -0.28426 0.2184 -0.28796 C 0.2158 -0.29306 0.21475 -0.29931 0.2125 -0.3044 C 0.21059 -0.31435 0.21128 -0.30926 0.21041 -0.31921 C 0.21198 -0.33681 0.21371 -0.35023 0.2184 -0.36574 C 0.21996 -0.37662 0.21875 -0.37245 0.22118 -0.37894 C 0.22205 -0.38449 0.22257 -0.39028 0.22326 -0.39606 C 0.22239 -0.42731 0.22534 -0.48171 0.20243 -0.49861 C 0.19844 -0.50162 0.19392 -0.50208 0.18975 -0.50255 C 0.18663 -0.49907 0.18541 -0.49468 0.18246 -0.49097 C 0.18142 -0.48611 0.18021 -0.48542 0.18107 -0.47986 C 0.18142 -0.47801 0.18246 -0.47361 0.18246 -0.47338 C 0.18159 -0.4669 0.18055 -0.46505 0.17847 -0.45972 C 0.1776 -0.45602 0.17621 -0.45278 0.17569 -0.44907 C 0.17396 -0.43657 0.17291 -0.42292 0.16979 -0.41111 C 0.16962 -0.41065 0.16805 -0.40347 0.16701 -0.40255 C 0.16493 -0.40069 0.1625 -0.4 0.16041 -0.39815 C 0.15746 -0.3956 0.15503 -0.39259 0.15243 -0.38958 C 0.14809 -0.38495 0.14531 -0.37593 0.14166 -0.37014 C 0.13993 -0.3625 0.13663 -0.35949 0.13298 -0.35486 C 0.13368 -0.35417 0.13455 -0.35185 0.13507 -0.35278 C 0.13559 -0.3537 0.13437 -0.35556 0.13368 -0.35625 C 0.13264 -0.35671 0.13142 -0.35671 0.13021 -0.35694 C 0.12014 -0.36713 0.10989 -0.37569 0.10087 -0.38843 C 0.09618 -0.39468 0.09479 -0.40046 0.0908 -0.40694 C 0.0901 -0.41412 0.08871 -0.42106 0.0875 -0.42824 C 0.08802 -0.43704 0.08819 -0.44583 0.08889 -0.4544 C 0.08923 -0.45764 0.09166 -0.46157 0.09288 -0.46412 C 0.0967 -0.4713 0.10104 -0.48032 0.10694 -0.48241 C 0.11111 -0.48634 0.11458 -0.49051 0.11962 -0.4919 C 0.12257 -0.49444 0.12517 -0.4956 0.1283 -0.49745 C 0.1309 -0.50208 0.13541 -0.50231 0.13906 -0.50394 C 0.14757 -0.50787 0.13333 -0.50162 0.14305 -0.50694 C 0.14722 -0.50972 0.1526 -0.51065 0.15694 -0.51157 C 0.15885 -0.51088 0.16076 -0.51088 0.16232 -0.50949 C 0.16719 -0.50463 0.16284 -0.48866 0.15764 -0.48681 C 0.1493 -0.47963 0.13802 -0.47963 0.12899 -0.47894 C 0.12448 -0.47824 0.12014 -0.47731 0.11562 -0.47593 C 0.10173 -0.47708 0.08854 -0.48171 0.07482 -0.48333 C 0.07396 -0.48356 0.07309 -0.48403 0.07222 -0.48426 C 0.07014 -0.48472 0.06823 -0.48472 0.06614 -0.48542 C 0.06284 -0.48657 0.06041 -0.48889 0.05694 -0.48981 C 0.05191 -0.49375 0.04653 -0.49606 0.04149 -0.49954 C 0.03333 -0.50532 0.02604 -0.51181 0.01736 -0.51458 C 0.01406 -0.5169 0.01024 -0.51713 0.00659 -0.51782 C 0.00208 -0.5206 0.00191 -0.52083 -0.00591 -0.5169 C -0.00816 -0.51597 -0.01146 -0.51042 -0.01146 -0.51019 C -0.00868 -0.50718 -0.0066 -0.50625 -0.0033 -0.50509 C 0.00017 -0.49884 0.00434 -0.49259 0.00937 -0.48981 C 0.01198 -0.48542 0.01441 -0.48079 0.01805 -0.47894 C 0.02309 -0.46782 0.03021 -0.46157 0.0368 -0.45347 C 0.03993 -0.44954 0.04184 -0.44375 0.04479 -0.43912 C 0.04583 -0.43449 0.04791 -0.43009 0.04948 -0.42523 C 0.05069 -0.42106 0.05121 -0.41736 0.05278 -0.41319 C 0.05382 -0.40324 0.05573 -0.39306 0.05746 -0.3831 C 0.05833 -0.3787 0.06024 -0.37014 0.06024 -0.36991 C 0.05972 -0.36435 0.05955 -0.35833 0.05885 -0.35278 C 0.05798 -0.34699 0.05538 -0.34028 0.05416 -0.33449 C 0.05399 -0.33403 0.05087 -0.32708 0.05017 -0.32708 C 0.04687 -0.32569 0.0434 -0.32616 0.0401 -0.32569 C 0.02916 -0.31968 0.01753 -0.31366 0.00607 -0.31065 C 0.00052 -0.30602 -0.00556 -0.30579 -0.01146 -0.30301 C -0.0132 -0.30093 -0.01736 -0.29884 -0.01736 -0.29861 C -0.01927 -0.2956 -0.02222 -0.29259 -0.02483 -0.29005 C -0.02448 -0.28657 -0.02396 -0.28356 -0.02396 -0.28032 C -0.02379 -0.26736 -0.03073 -0.20231 -0.01389 -0.18519 C -0.01163 -0.17917 -0.00903 -0.1713 -0.00469 -0.16898 C -0.00417 -0.16852 -0.00365 -0.16782 -0.0033 -0.1669 C -0.00278 -0.16597 -0.00243 -0.16458 -0.00191 -0.16389 C 0.00052 -0.15949 0.00399 -0.15625 0.00607 -0.15093 C 0.00659 -0.14954 0.00712 -0.14792 0.00746 -0.14653 C 0.00764 -0.1456 0.00764 -0.14421 0.00798 -0.14329 C 0.00885 -0.14074 0.01076 -0.13657 0.01076 -0.13634 C 0.01146 -0.12431 0.01389 -0.10764 0.00937 -0.09676 C 0.00816 -0.09074 0.00712 -0.08495 0.00538 -0.07963 C 0.00451 -0.07176 0.00208 -0.06227 -0.0007 -0.05579 C -0.00139 -0.05162 -0.00191 -0.04838 -0.0033 -0.04491 C -0.00261 -0.04421 -0.00209 -0.04236 -0.00139 -0.04282 C -0.00087 -0.04306 0.00156 -0.04838 0.00139 -0.05069 C 0.00121 -0.05139 0.00052 -0.05162 2.5E-6 -0.05231 Z " pathEditMode="relative" rAng="0" ptsTypes="fffffff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1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0.03333 C 0.00295 -0.03217 0.00538 -0.03125 0.00816 -0.02917 C 0.00729 -0.02616 0.00677 -0.02361 0.00451 -0.02106 C 0.00486 -0.01967 0.00417 -0.01736 0.00538 -0.01736 C 0.02483 -0.01574 0.04445 -0.01805 0.06389 -0.01736 C 0.0757 -0.01528 0.08733 -0.01389 0.09913 -0.01273 C 0.10399 -0.01296 0.10885 -0.01319 0.11354 -0.01435 C 0.12049 -0.01597 0.11354 -0.02778 0.11163 -0.03125 C 0.10625 -0.04097 0.09445 -0.04051 0.08559 -0.04074 C 0.07309 -0.04329 0.06059 -0.03981 0.04861 -0.03588 C 0.04375 -0.03727 0.03872 -0.03773 0.0342 -0.04005 C 0.02708 -0.04329 0.02587 -0.0537 0.02153 -0.06042 C 0.01701 -0.06759 0.01059 -0.07454 0.00712 -0.08241 C 0.00226 -0.09329 -0.00035 -0.10555 -0.00451 -0.11713 C -0.00608 -0.11667 -0.00799 -0.11736 -0.00903 -0.11597 C -0.01024 -0.11458 -0.01007 -0.11204 -0.0099 -0.11042 C -0.00937 -0.10393 -0.00937 -0.09768 -0.00729 -0.0919 C -0.00451 -0.0838 0.01528 -0.08403 0.01528 -0.0838 C 0.0316 -0.09444 0.02691 -0.0875 0.03247 -0.10185 C 0.03611 -0.14005 0.02899 -0.18866 0.00712 -0.22153 C -0.00191 -0.23518 -0.01337 -0.25023 -0.02969 -0.25347 C -0.0434 -0.25162 -0.04826 -0.23958 -0.0559 -0.22893 C -0.06684 -0.21342 -0.07535 -0.19537 -0.07934 -0.17616 C -0.07847 -0.1662 -0.07986 -0.1662 -0.07309 -0.16134 C -0.05729 -0.16852 -0.05816 -0.16829 -0.05417 -0.18542 C -0.05208 -0.21227 -0.04948 -0.25162 -0.07934 -0.26111 C -0.08837 -0.25995 -0.09844 -0.26157 -0.10642 -0.25717 C -0.1158 -0.25208 -0.12326 -0.24213 -0.13073 -0.23472 C -0.14496 -0.22037 -0.15816 -0.20949 -0.17205 -0.19421 C -0.20156 -0.16204 -0.16285 -0.19398 -0.18646 -0.17523 C -0.18993 -0.16528 -0.19549 -0.15602 -0.19097 -0.14514 C -0.18976 -0.14213 -0.1816 -0.14074 -0.18021 -0.14028 C -0.17361 -0.14213 -0.16632 -0.14167 -0.16042 -0.14514 C -0.15139 -0.15046 -0.14861 -0.17546 -0.14687 -0.1838 C -0.14549 -0.21505 -0.14427 -0.23333 -0.14861 -0.27037 C -0.14983 -0.28032 -0.16493 -0.30092 -0.16858 -0.3081 C -0.17986 -0.32963 -0.19305 -0.34653 -0.21632 -0.35208 C -0.22899 -0.35046 -0.24184 -0.35046 -0.25417 -0.34745 C -0.25712 -0.34699 -0.27187 -0.33495 -0.27396 -0.33356 C -0.30017 -0.31458 -0.31059 -0.29954 -0.31979 -0.26829 C -0.32101 -0.24861 -0.32292 -0.22731 -0.31979 -0.2081 C -0.31285 -0.1662 -0.28715 -0.13634 -0.26215 -0.10486 C -0.25885 -0.10046 -0.25677 -0.0956 -0.25312 -0.0919 C -0.24323 -0.08171 -0.23021 -0.07338 -0.21979 -0.06366 C -0.22066 -0.05301 -0.22118 -0.04954 -0.22517 -0.04074 C -0.22621 -0.03518 -0.22795 -0.03032 -0.22882 -0.02477 C -0.22795 -0.01944 -0.22865 -0.01319 -0.22621 -0.0088 C -0.21545 0.0125 -0.18628 0.01505 -0.16667 0.01736 C -0.16944 0.02662 -0.17778 0.02963 -0.18472 0.03472 C -0.19566 0.0419 -0.20555 0.05093 -0.21632 0.05787 C -0.21944 0.06667 -0.21753 0.06713 -0.21076 0.0713 C -0.20642 0.0787 -0.2125 0.06968 -0.20538 0.07593 C -0.19983 0.08079 -0.20625 0.07963 -0.19826 0.08472 C -0.1875 0.09097 -0.17604 0.09421 -0.16406 0.09676 C -0.15729 0.09398 -0.15851 0.09097 -0.15677 0.08357 C -0.15434 0.05926 -0.15035 0.02894 -0.17309 0.01389 C -0.19896 0.03658 -0.15885 0.06736 -0.13871 0.07199 C -0.13055 0.07408 -0.12187 0.07408 -0.11354 0.075 C -0.09462 0.07176 -0.07517 0.07037 -0.05677 0.06458 C -0.04566 0.06111 -0.03802 0.03704 -0.03524 0.03079 C -0.01979 -0.00324 -0.0191 -0.04907 -0.01528 -0.0868 C -0.01528 -0.09143 0.00017 -0.15694 -0.02344 -0.1493 C -0.02865 -0.13125 -0.02986 -0.11296 -0.0316 -0.09444 C -0.0283 -0.05 -0.02743 -0.02153 0.00365 0.01111 C 0.00885 0.01644 0.01458 0.02222 0.02153 0.02523 C 0.03038 0.02894 0.0401 0.02847 0.04948 0.02963 C 0.05885 0.0287 0.06858 0.0294 0.07743 0.02616 C 0.1099 0.0132 0.12778 -0.03449 0.13872 -0.06528 C 0.15191 -0.1662 0.14861 -0.24722 0.14149 -0.35486 C 0.1382 -0.40625 0.11597 -0.46042 0.06754 -0.47824 C 0.02691 -0.47708 -0.01128 -0.47477 -0.05139 -0.47824 C -0.06476 -0.48264 -0.05746 -0.47986 -0.07309 -0.4868 C -0.07448 -0.4875 -0.07656 -0.48796 -0.07656 -0.48981 C -0.07656 -0.49051 -0.0743 -0.48912 -0.07309 -0.48866 C -0.04844 -0.4706 -0.02031 -0.45602 -5.55556E-7 -0.43241 C 0.00799 -0.42292 0.01129 -0.41065 0.01528 -0.39907 C 0.01441 -0.39213 0.01424 -0.38495 0.0125 -0.37778 C 0.01146 -0.37292 0.00556 -0.36528 0.0026 -0.3618 C -0.00156 -0.35671 -0.01198 -0.34097 -0.02083 -0.33796 C -0.02917 -0.34398 -0.03507 -0.35255 -0.04323 -0.3588 C -0.05937 -0.37106 -0.0776 -0.37893 -0.0974 -0.38148 C -0.10121 -0.38102 -0.10538 -0.38194 -0.10903 -0.38055 C -0.11024 -0.38032 -0.1099 -0.37824 -0.1099 -0.37685 C -0.1099 -0.36319 -0.11042 -0.36528 -0.10816 -0.3581 C -0.10712 -0.38611 -0.11302 -0.38264 -0.08837 -0.38148 C -0.08767 -0.38079 -0.08733 -0.37986 -0.08646 -0.3794 C -0.08542 -0.37893 -0.08385 -0.37917 -0.08299 -0.3787 C -0.08108 -0.37708 -0.08073 -0.3743 -0.07934 -0.37222 C -0.07708 -0.36412 -0.07708 -0.35185 -0.07118 -0.34583 C -0.0658 -0.34051 -0.0566 -0.34028 -0.04965 -0.33912 C -0.04097 -0.33981 -0.03715 -0.3375 -0.03524 -0.34583 C -0.03611 -0.37176 -0.03333 -0.36389 -0.03976 -0.37685 C -0.04288 -0.35602 -0.01979 -0.35116 -0.00538 -0.34861 C 0.01198 -0.35092 0.0158 -0.35023 0.02691 -0.3618 C 0.02726 -0.36412 0.02743 -0.36667 0.02795 -0.36944 C 0.02865 -0.37176 0.03108 -0.37407 0.03056 -0.37685 C 0.02917 -0.3831 0.02517 -0.38866 0.02257 -0.39444 C 0.01927 -0.40208 0.00816 -0.41435 0.00816 -0.41412 C -0.06233 -0.43588 -0.08646 -0.47801 -0.11267 -0.42824 C -0.1151 -0.41805 -0.11805 -0.40741 -0.1217 -0.39768 C -0.12361 -0.38333 -0.12274 -0.37014 -0.10816 -0.36736 C -0.10417 -0.36875 -0.09983 -0.36921 -0.09635 -0.37106 C -0.08351 -0.37917 -0.09583 -0.40602 -0.10451 -0.41435 C -0.12118 -0.43032 -0.14444 -0.43264 -0.1658 -0.43403 C -0.17187 -0.43356 -0.17795 -0.43403 -0.18385 -0.43333 C -0.18767 -0.43264 -0.19462 -0.4294 -0.19462 -0.42917 C -0.19792 -0.42616 -0.20139 -0.42338 -0.20451 -0.42037 C -0.20816 -0.40903 -0.20816 -0.39838 -0.21076 -0.38704 C -0.21024 -0.37986 -0.21024 -0.37268 -0.20903 -0.36551 C -0.20503 -0.34074 -0.16649 -0.34074 -0.14965 -0.33796 C -0.13715 -0.34074 -0.13021 -0.34352 -0.12083 -0.35208 C -0.11094 -0.38634 -0.13385 -0.41991 -0.16406 -0.42731 C -0.17465 -0.42731 -0.20521 -0.43333 -0.21441 -0.41829 C -0.21233 -0.40856 -0.2118 -0.39861 -0.20816 -0.38981 C -0.20625 -0.38518 -0.18733 -0.36852 -0.18472 -0.36643 C -0.1526 -0.34236 -0.14201 -0.34305 -0.0974 -0.32315 C -0.04028 -0.29745 0.01649 -0.2713 0.06667 -0.23264 C 0.07882 -0.2125 0.07431 -0.22106 0.08108 -0.20741 C 0.08264 -0.19352 0.08472 -0.1794 0.08733 -0.16597 C 0.08542 -0.14352 0.08837 -0.13704 0.0783 -0.12268 C 0.0408 -0.12801 0.00642 -0.14467 -0.0316 -0.14815 C -0.03819 -0.15023 -0.05226 -0.15208 -0.05226 -0.15185 C -0.06545 -0.14954 -0.06441 -0.14977 -0.07309 -0.14028 C -0.07448 -0.1331 -0.07743 -0.12639 -0.07934 -0.11898 C -0.08038 -0.11458 -0.08108 -0.10995 -0.08194 -0.10555 C -0.08229 -0.10393 -0.08194 -0.10185 -0.08299 -0.10092 C -0.09028 -0.09329 -0.09549 -0.08472 -0.10365 -0.07755 C -0.10503 -0.07639 -0.10729 -0.07685 -0.10903 -0.07639 C -0.1118 -0.07569 -0.11441 -0.07477 -0.11719 -0.07361 C -0.16493 -0.075 -0.17865 -0.0743 -0.21632 -0.08495 C -0.22552 -0.08403 -0.2349 -0.0838 -0.2441 -0.08241 C -0.25087 -0.08125 -0.25608 -0.07523 -0.26215 -0.07176 C -0.26684 -0.06921 -0.2724 -0.06713 -0.27656 -0.06366 C -0.27865 -0.06157 -0.27986 -0.05856 -0.28194 -0.05694 C -0.29132 -0.04861 -0.29826 -0.04467 -0.30451 -0.03333 C -0.30608 -0.025 -0.3092 -0.01713 -0.31076 -0.0088 C -0.31042 0.00394 -0.31146 0.02847 -0.30816 0.04398 C -0.30573 0.05579 -0.30521 0.05486 -0.30191 0.06366 C -0.30035 0.06829 -0.2974 0.07662 -0.2974 0.07685 C -0.29549 0.09236 -0.28715 0.10208 -0.27743 0.11366 C -0.27326 0.11852 -0.27465 0.11898 -0.26858 0.12292 C -0.26094 0.12778 -0.26111 0.12616 -0.25226 0.12847 C -0.24375 0.13102 -0.23576 0.13542 -0.22708 0.13704 C -0.22083 0.13658 -0.21441 0.13658 -0.20816 0.13519 C -0.20451 0.13426 -0.20174 0.12755 -0.19826 0.12593 C -0.19757 0.12546 -0.18854 0.12408 -0.18837 0.12408 C -0.18351 0.12431 -0.17865 0.12408 -0.17396 0.12477 C -0.17049 0.1257 -0.16823 0.12894 -0.16493 0.13056 C -0.15191 0.13588 -0.13958 0.1419 -0.12708 0.14838 C -0.12031 0.15185 -0.11163 0.15301 -0.10451 0.15625 C -0.08594 0.15509 -0.06719 0.15509 -0.04861 0.15301 C -0.03003 0.15116 0.0007 0.12778 0.00712 0.1081 C 0.01302 0.1162 0.01945 0.11991 0.02969 0.12176 C 0.03125 0.1213 0.0342 0.12269 0.0342 0.12107 C 0.0342 0.11713 0.03108 0.11412 0.02969 0.11065 C 0.0257 0.10093 0.02083 0.09421 0.01528 0.08565 C 0.01267 0.08148 0.00816 0.07338 0.00816 0.07338 C 0.00556 0.06042 0.00122 0.04954 -0.00642 0.03935 C -0.00764 0.03796 -0.01094 0.03148 -0.01267 0.02963 C -0.01597 0.02685 -0.02135 0.02431 -0.02517 0.02222 C -0.02847 0.01806 -0.03281 0.01574 -0.03785 0.01389 C -0.04028 0.01435 -0.04288 0.01574 -0.04514 0.01505 C -0.04635 0.01458 -0.04583 0.01227 -0.04601 0.01111 C -0.04687 0.00625 -0.04878 -0.00648 -0.05052 -0.01273 C -0.05573 -0.03009 -0.06667 -0.05185 -0.08472 -0.05764 C -0.09132 -0.05602 -0.09878 -0.05602 -0.10451 -0.05208 C -0.11146 -0.04768 -0.1151 -0.04421 -0.12344 -0.04259 C -0.15434 -0.04491 -0.18368 -0.05046 -0.21441 -0.05301 C -0.21753 -0.05532 -0.21979 -0.05764 -0.22257 -0.06042 C -0.225 -0.06713 -0.22882 -0.08125 -0.22882 -0.08102 C -0.23021 -0.1 -0.23108 -0.10509 -0.22882 -0.13032 C -0.2276 -0.14444 -0.21979 -0.15949 -0.21632 -0.17315 C -0.21163 -0.19213 -0.20868 -0.21342 -0.2 -0.23102 C -0.19896 -0.23727 -0.1974 -0.24329 -0.19549 -0.24954 C -0.1974 -0.26389 -0.1967 -0.27315 -0.20729 -0.28171 C -0.20955 -0.28356 -0.21267 -0.2838 -0.21528 -0.28542 C -0.22222 -0.28426 -0.22934 -0.2838 -0.23611 -0.28264 C -0.23958 -0.28194 -0.25087 -0.27268 -0.25139 -0.27222 C -0.26128 -0.26481 -0.27187 -0.25486 -0.27934 -0.24491 C -0.28055 -0.23935 -0.28229 -0.23426 -0.28385 -0.22893 C -0.28316 -0.22037 -0.28316 -0.2118 -0.28194 -0.20347 C -0.27917 -0.18449 -0.25937 -0.17592 -0.2441 -0.17153 C -0.23038 -0.17292 -0.22674 -0.17315 -0.21632 -0.17523 C -0.21354 -0.17477 -0.21076 -0.175 -0.20816 -0.1743 C -0.20677 -0.17384 -0.2059 -0.17222 -0.20451 -0.17153 C -0.19983 -0.16875 -0.19288 -0.16528 -0.1875 -0.16319 C -0.18542 -0.16389 -0.18281 -0.16435 -0.18108 -0.16597 C -0.17969 -0.16713 -0.17726 -0.17338 -0.17656 -0.17523 C -0.1717 -0.18634 -0.17656 -0.17546 -0.17031 -0.18542 C -0.16823 -0.18889 -0.16302 -0.19514 -0.16302 -0.19491 C -0.15972 -0.19467 -0.15642 -0.19491 -0.15312 -0.19421 C -0.14878 -0.19305 -0.14583 -0.18842 -0.14149 -0.18657 C -0.1375 -0.18333 -0.13385 -0.1794 -0.12969 -0.17616 C -0.12587 -0.17338 -0.1217 -0.17176 -0.11805 -0.16852 C -0.11198 -0.16366 -0.10677 -0.15787 -0.10087 -0.15301 C -0.09288 -0.1463 -0.08542 -0.14051 -0.07847 -0.1331 C -0.07691 -0.12708 -0.0743 -0.12153 -0.07205 -0.11597 C -0.07049 -0.10625 -0.06163 -0.09676 -0.05503 -0.08958 C -0.05295 -0.0875 -0.05035 -0.08449 -0.04861 -0.08241 C -0.0474 -0.08055 -0.04514 -0.07639 -0.04514 -0.07639 C -0.04479 -0.07384 -0.04462 -0.0713 -0.0441 -0.06898 C -0.04288 -0.06389 -0.04236 -0.06643 -0.03976 -0.0625 C -0.03715 -0.05856 -0.03559 -0.05278 -0.0316 -0.05023 C -0.02969 -0.04884 -0.02726 -0.04838 -0.02517 -0.04745 C -0.02309 -0.04606 -0.02118 -0.04444 -0.01892 -0.04352 C -0.01302 -0.04167 -0.00677 -0.0419 -0.00087 -0.04074 C 0.00174 -0.0368 0.00104 -0.03912 -5.55556E-7 -0.03333 Z " pathEditMode="relative" rAng="0" ptsTypes="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49 -0.09861 C -0.03507 -0.10417 -0.03819 -0.10139 -0.03229 -0.10741 C -0.03142 -0.11204 -0.02951 -0.11713 -0.02656 -0.12037 C -0.02708 -0.12593 -0.02569 -0.13172 -0.02743 -0.13635 C -0.02812 -0.13889 -0.03142 -0.13843 -0.03333 -0.13889 C -0.04028 -0.14051 -0.04653 -0.14213 -0.05382 -0.14283 C -0.05781 -0.1426 -0.06198 -0.14283 -0.06614 -0.14213 C -0.07153 -0.14098 -0.07534 -0.13473 -0.08003 -0.13218 C -0.08264 -0.12917 -0.08541 -0.12755 -0.0875 -0.12338 C -0.096 -0.13889 -0.10191 -0.15741 -0.11319 -0.16991 C -0.12343 -0.18241 -0.13715 -0.18866 -0.14826 -0.19931 C -0.15972 -0.19584 -0.15885 -0.19676 -0.16319 -0.18403 C -0.16371 -0.18264 -0.16441 -0.18148 -0.16475 -0.17986 C -0.16545 -0.17801 -0.1658 -0.17616 -0.16632 -0.17454 C -0.16684 -0.17315 -0.16927 -0.16945 -0.16823 -0.16991 C -0.16302 -0.17408 -0.16163 -0.17917 -0.15903 -0.18542 C -0.15521 -0.21343 -0.15781 -0.20162 -0.15243 -0.22107 C -0.15364 -0.23866 -0.1533 -0.25648 -0.15573 -0.27385 C -0.15677 -0.28056 -0.16649 -0.29861 -0.16979 -0.30417 C -0.19132 -0.3419 -0.2283 -0.3669 -0.26354 -0.37153 C -0.28021 -0.36528 -0.28055 -0.36736 -0.29062 -0.35394 C -0.29757 -0.33426 -0.29548 -0.34352 -0.29809 -0.32686 C -0.30052 -0.29028 -0.29479 -0.26922 -0.26666 -0.26111 C -0.23715 -0.26459 -0.24357 -0.26297 -0.22239 -0.27824 C -0.21319 -0.29167 -0.21041 -0.29838 -0.20833 -0.31621 C -0.20729 -0.32523 -0.20503 -0.34329 -0.20503 -0.34306 C -0.20642 -0.36065 -0.20659 -0.37686 -0.2118 -0.39329 C -0.21892 -0.41505 -0.21475 -0.40417 -0.22569 -0.42107 C -0.23385 -0.4338 -0.23906 -0.45023 -0.24948 -0.45926 C -0.28559 -0.49074 -0.32691 -0.5051 -0.36962 -0.51111 C -0.38368 -0.51065 -0.39948 -0.51598 -0.41163 -0.50695 C -0.41649 -0.50301 -0.42031 -0.49723 -0.42482 -0.4926 C -0.42691 -0.49028 -0.43125 -0.48611 -0.43125 -0.48588 C -0.43889 -0.46621 -0.446 -0.44699 -0.45191 -0.4257 C -0.45468 -0.41551 -0.45868 -0.40625 -0.4618 -0.3963 C -0.46389 -0.38912 -0.4684 -0.37454 -0.4684 -0.37431 C -0.471 -0.35093 -0.47014 -0.33658 -0.46753 -0.31088 C -0.46736 -0.30718 -0.46528 -0.28889 -0.46354 -0.28473 C -0.45104 -0.25463 -0.43541 -0.23195 -0.41406 -0.21227 C -0.40833 -0.20718 -0.40225 -0.20255 -0.3967 -0.19723 C -0.39253 -0.19306 -0.38871 -0.18843 -0.38437 -0.18403 C -0.37639 -0.17639 -0.36493 -0.16898 -0.35903 -0.15718 C -0.35659 -0.10811 -0.36528 -0.10023 -0.33767 -0.08241 C -0.3283 -0.08496 -0.3184 -0.08588 -0.30955 -0.08982 C -0.30503 -0.09236 -0.29496 -0.11551 -0.29236 -0.12153 C -0.28889 -0.14815 -0.28889 -0.16898 -0.29409 -0.19723 C -0.29583 -0.20718 -0.3033 -0.22894 -0.31284 -0.23287 C -0.32534 -0.22686 -0.33073 -0.21621 -0.33663 -0.20047 C -0.34774 -0.17037 -0.3526 -0.13889 -0.35642 -0.10625 C -0.35573 -0.09398 -0.3559 -0.08148 -0.35399 -0.06945 C -0.34878 -0.03727 -0.31788 -0.0294 -0.29809 -0.025 C -0.28958 -0.02732 -0.28107 -0.02871 -0.27257 -0.03148 C -0.27083 -0.03218 -0.26771 -0.03681 -0.26771 -0.03473 C -0.26771 -0.03218 -0.271 -0.03195 -0.27257 -0.03079 C -0.27448 -0.02871 -0.27587 -0.0257 -0.2776 -0.02385 C -0.28298 -0.01806 -0.28819 -0.01459 -0.29236 -0.00648 C -0.28871 0.01666 -0.28576 0.01689 -0.27343 0.03125 C -0.271 0.03402 -0.26962 0.03819 -0.26666 0.04004 C -0.26284 0.04259 -0.2401 0.04305 -0.23958 0.04305 C -0.2217 0.04791 -0.21458 0.05 -0.1993 0.03564 C -0.19462 0.01574 -0.19097 -0.00486 -0.18455 -0.02385 C -0.18159 -0.04098 -0.17847 -0.05834 -0.17378 -0.07477 C -0.16614 -0.13334 -0.17187 -0.19352 -0.18455 -0.25047 C -0.18611 -0.25741 -0.18837 -0.26459 -0.19028 -0.27199 C -0.19201 -0.27824 -0.19375 -0.28542 -0.19531 -0.29213 C -0.19739 -0.30209 -0.20104 -0.32176 -0.20104 -0.32153 C -0.19982 -0.33218 -0.19913 -0.3426 -0.19774 -0.35278 C -0.19653 -0.36343 -0.19184 -0.37477 -0.18854 -0.38426 C -0.18611 -0.3919 -0.18472 -0.40139 -0.18125 -0.40834 C -0.17968 -0.41158 -0.17725 -0.41366 -0.17552 -0.4169 C -0.16666 -0.43311 -0.15937 -0.44954 -0.14913 -0.46436 C -0.14166 -0.475 -0.13038 -0.48635 -0.11962 -0.49051 C -0.11423 -0.4926 -0.10868 -0.49352 -0.10312 -0.49491 C -0.10069 -0.49537 -0.09583 -0.49699 -0.09583 -0.49676 C -0.08298 -0.4963 -0.06979 -0.4963 -0.05694 -0.49491 C -0.046 -0.49375 -0.03437 -0.4882 -0.02326 -0.48519 C -0.02066 -0.48172 -0.01753 -0.47894 -0.0151 -0.47523 C -0.01215 -0.47084 -0.00694 -0.46111 -0.00694 -0.46088 C -0.00503 -0.45348 -0.00382 -0.44561 -0.00191 -0.4375 C -0.00139 -0.43172 -2.5E-6 -0.42616 -0.00034 -0.42014 C -0.00139 -0.40394 -0.00191 -0.3875 -0.00364 -0.37153 C -0.00764 -0.33311 -0.0526 -0.33889 -0.06944 -0.33773 C -0.08194 -0.33611 -0.0934 -0.33079 -0.10555 -0.32801 C -0.11909 -0.33426 -0.1335 -0.33889 -0.14514 -0.35093 C -0.1625 -0.36922 -0.175 -0.39121 -0.18784 -0.41482 C -0.20017 -0.4375 -0.21354 -0.4544 -0.21753 -0.48195 C -0.21701 -0.49584 -0.21718 -0.50348 -0.21406 -0.51528 C -0.21475 -0.5213 -0.21475 -0.52709 -0.2158 -0.53264 C -0.21771 -0.54306 -0.23212 -0.55579 -0.23889 -0.55857 C -0.26458 -0.56945 -0.28784 -0.57315 -0.31441 -0.5757 C -0.31962 -0.5757 -0.33611 -0.5757 -0.34409 -0.57153 C -0.36215 -0.5625 -0.37239 -0.54352 -0.38038 -0.52199 C -0.38628 -0.50672 -0.39635 -0.49283 -0.40087 -0.47662 C -0.40382 -0.46574 -0.40486 -0.4551 -0.40677 -0.44398 C -0.40538 -0.4338 -0.40434 -0.42385 -0.4026 -0.41366 C -0.40139 -0.40625 -0.396 -0.39537 -0.39357 -0.38982 C -0.39253 -0.38681 -0.39236 -0.3838 -0.39097 -0.38102 C -0.38403 -0.36598 -0.37396 -0.35348 -0.36319 -0.34329 C -0.36163 -0.34028 -0.35833 -0.33797 -0.35903 -0.33449 C -0.36093 -0.32408 -0.36909 -0.31852 -0.37534 -0.31204 C -0.38055 -0.30625 -0.38489 -0.29954 -0.39028 -0.29445 C -0.39427 -0.29098 -0.4026 -0.28473 -0.4026 -0.28449 C -0.40538 -0.27963 -0.4085 -0.27639 -0.4125 -0.27269 C -0.41406 -0.26991 -0.41562 -0.2669 -0.41736 -0.26412 C -0.41823 -0.26297 -0.41996 -0.25996 -0.41996 -0.25973 C -0.42187 -0.25186 -0.41996 -0.25973 -0.42396 -0.24468 C -0.4243 -0.24398 -0.42482 -0.24167 -0.42482 -0.24144 C -0.42552 -0.23056 -0.42552 -0.21922 -0.42725 -0.20811 C -0.42639 -0.16991 -0.42673 -0.13218 -0.3993 -0.10834 C -0.39323 -0.10348 -0.3875 -0.09584 -0.38038 -0.09468 C -0.37031 -0.09213 -0.35937 -0.09074 -0.35 -0.08449 C -0.3401 -0.06273 -0.33246 -0.04236 -0.33021 -0.01736 C -0.33055 -0.00834 -0.33073 0.00046 -0.33177 0.00949 C -0.33246 0.01527 -0.33437 0.01805 -0.33663 0.02268 C -0.34323 0.03657 -0.35208 0.05301 -0.36545 0.05486 C -0.37118 0.05555 -0.37708 0.05555 -0.38281 0.05602 C -0.38906 0.0581 -0.39878 0.0618 -0.40347 0.06782 C -0.39097 0.09722 -0.37066 0.12338 -0.34409 0.12777 C -0.33802 0.12662 -0.33194 0.12639 -0.32604 0.1243 C -0.32187 0.12268 -0.32066 0.11412 -0.31857 0.11018 C -0.31632 0.10602 -0.31302 0.1037 -0.31041 0.10046 C -0.30764 0.08541 -0.30885 0.07222 -0.31284 0.05949 C -0.31371 0.05671 -0.31406 0.05416 -0.31441 0.05185 C -0.31475 0.05 -0.31493 0.04814 -0.31545 0.04652 C -0.31649 0.04282 -0.32135 0.03773 -0.31788 0.04004 C -0.31128 0.04398 -0.30573 0.05301 -0.29965 0.0581 C -0.28507 0.07129 -0.29878 0.05625 -0.28663 0.06898 C -0.27847 0.07777 -0.27031 0.08727 -0.2618 0.0949 C -0.2526 0.10301 -0.23906 0.10717 -0.2283 0.10902 C -0.20712 0.10486 -0.19913 0.10162 -0.18698 0.0787 C -0.18246 0.0699 -0.17916 0.05787 -0.17639 0.04838 C -0.17534 0.04514 -0.17309 0.03773 -0.17309 0.03796 C -0.1717 0.0199 -0.17187 0.00949 -0.17309 -0.00973 C -0.17413 -0.00486 -0.17153 -0.00371 -0.16979 0.00092 C -0.16319 -0.0007 -0.16493 -0.00324 -0.16319 -0.01204 C -0.16684 -0.05834 -0.16597 -0.05324 -0.18125 -0.09098 C -0.18385 -0.09723 -0.18698 -0.10718 -0.19028 -0.11273 C -0.1934 -0.1176 -0.20104 -0.12593 -0.20104 -0.1257 C -0.21076 -0.12153 -0.20729 -0.11389 -0.20833 -0.10209 C -0.20677 -0.08843 -0.20903 -0.07732 -0.1993 -0.07269 C -0.196 -0.07963 -0.19583 -0.08496 -0.19531 -0.09329 C -0.19982 -0.13611 -0.21215 -0.16829 -0.24531 -0.17986 C -0.26267 -0.17894 -0.26007 -0.18195 -0.26857 -0.16806 C -0.26996 -0.16227 -0.27066 -0.15648 -0.27187 -0.1507 C -0.271 -0.14329 -0.27083 -0.13542 -0.26927 -0.12801 C -0.26857 -0.12361 -0.25729 -0.10811 -0.25538 -0.1051 C -0.24462 -0.09098 -0.25034 -0.09908 -0.23889 -0.08889 C -0.23298 -0.08357 -0.22725 -0.07824 -0.22153 -0.07269 C -0.21562 -0.06736 -0.20868 -0.06389 -0.20278 -0.05857 C -0.19409 -0.05116 -0.18559 -0.04283 -0.17795 -0.03357 C -0.1743 -0.0294 -0.17031 -0.02269 -0.16736 -0.01736 C -0.16597 -0.01482 -0.16562 -0.01135 -0.16406 -0.0088 C -0.15468 0.00602 -0.14236 0.0287 -0.12708 0.03217 C -0.11788 0.0375 -0.10816 0.03287 -0.09896 0.02916 C -0.09583 0.025 -0.08975 0.02199 -0.08507 0.02014 C -0.07951 0.01574 -0.08628 0.0206 -0.07621 0.01736 C -0.07343 0.01643 -0.06944 0.01342 -0.06701 0.01203 C -0.0618 0.00439 -0.05694 -0.00324 -0.05225 -0.01088 C -0.04878 -0.01574 -0.04514 -0.01945 -0.04236 -0.025 C -0.04305 -0.02963 -0.04253 -0.03519 -0.04462 -0.03912 C -0.05538 -0.05764 -0.071 -0.0713 -0.0842 -0.08658 C -0.08802 -0.09098 -0.09236 -0.09491 -0.09583 -0.09977 C -0.10278 -0.11088 -0.11041 -0.12639 -0.12205 -0.12917 C -0.13021 -0.12338 -0.12864 -0.13473 -0.12795 -0.14283 C -0.12621 -0.15556 -0.12274 -0.16806 -0.11962 -0.17986 C -0.11996 -0.18311 -0.12083 -0.22269 -0.12361 -0.2375 C -0.12552 -0.24653 -0.13038 -0.25949 -0.13437 -0.26736 C -0.1375 -0.27361 -0.1408 -0.27755 -0.14271 -0.28473 C -0.13906 -0.29607 -0.13264 -0.29954 -0.12465 -0.30533 C -0.11319 -0.31366 -0.10312 -0.31922 -0.0908 -0.3257 C -0.08142 -0.33102 -0.07343 -0.33912 -0.06389 -0.34329 C -0.0533 -0.33357 -0.04618 -0.31505 -0.03993 -0.30093 C -0.0368 -0.28773 -0.03472 -0.27523 -0.03229 -0.26204 C -0.03316 -0.25186 -0.03333 -0.24213 -0.0342 -0.23195 C -0.0342 -0.23079 -0.03593 -0.22199 -0.03663 -0.21898 C -0.0368 -0.21713 -0.03732 -0.21343 -0.03732 -0.2132 C -0.03385 -0.20903 -0.02864 -0.21273 -0.02413 -0.21459 C -0.01962 -0.21019 -0.02066 -0.20602 -0.0184 -0.19931 C -0.01701 -0.19561 -0.01562 -0.1919 -0.01423 -0.18866 C -0.01371 -0.18704 -0.01267 -0.18403 -0.01267 -0.1838 C -0.0059 -0.18866 -0.00729 -0.20047 -0.00434 -0.20926 C 0.0007 -0.22477 0.00573 -0.23611 0.00868 -0.25209 C 0.00834 -0.26343 0.00834 -0.27477 0.00712 -0.28565 C 0.00504 -0.30949 -0.01319 -0.32732 -0.0283 -0.33681 C -0.0342 -0.3338 -0.0342 -0.3301 -0.03819 -0.32385 C -0.04305 -0.31621 -0.04948 -0.30903 -0.05625 -0.30533 C -0.06614 -0.30648 -0.07587 -0.30949 -0.08593 -0.31088 C -0.0967 -0.31459 -0.10798 -0.3169 -0.11875 -0.31852 C -0.13333 -0.32292 -0.13923 -0.32894 -0.15087 -0.34005 C -0.15191 -0.34098 -0.15364 -0.34074 -0.15503 -0.34098 C -0.15885 -0.3419 -0.16632 -0.34329 -0.16632 -0.34306 C -0.17239 -0.3426 -0.17864 -0.34283 -0.18455 -0.34098 C -0.1875 -0.34028 -0.1901 -0.3375 -0.19271 -0.33565 C -0.19861 -0.33195 -0.20468 -0.3294 -0.21093 -0.32801 C -0.22482 -0.32986 -0.23524 -0.33079 -0.24791 -0.33449 C -0.25052 -0.33542 -0.25347 -0.33611 -0.25607 -0.33681 C -0.26111 -0.3375 -0.27083 -0.33912 -0.27083 -0.33889 C -0.28437 -0.3382 -0.29548 -0.33681 -0.30868 -0.33773 C -0.31805 -0.34306 -0.31684 -0.34074 -0.3309 -0.33912 C -0.33784 -0.32709 -0.32899 -0.34167 -0.33663 -0.33125 C -0.34132 -0.325 -0.34409 -0.31598 -0.34739 -0.30857 C -0.34965 -0.29653 -0.3526 -0.28496 -0.35399 -0.27269 C -0.35243 -0.25463 -0.34826 -0.24468 -0.33507 -0.23635 C -0.33246 -0.23264 -0.32951 -0.22894 -0.32604 -0.22755 C -0.32326 -0.22153 -0.31649 -0.21598 -0.31128 -0.21343 C -0.31701 -0.21065 -0.31875 -0.22361 -0.32031 -0.22871 C -0.32222 -0.24121 -0.32708 -0.24885 -0.33177 -0.2588 C -0.33611 -0.26875 -0.33993 -0.27755 -0.34496 -0.28681 C -0.35208 -0.30023 -0.35833 -0.31273 -0.36632 -0.3257 C -0.36788 -0.32824 -0.37343 -0.33727 -0.37534 -0.33912 C -0.38177 -0.34491 -0.40816 -0.36528 -0.41649 -0.36829 C -0.42187 -0.37014 -0.42708 -0.37246 -0.43212 -0.3757 C -0.43767 -0.37477 -0.43975 -0.37593 -0.44132 -0.36922 C -0.44236 -0.36436 -0.44444 -0.35394 -0.44444 -0.35371 C -0.446 -0.33287 -0.44305 -0.3132 -0.42725 -0.30533 C -0.41736 -0.30625 -0.40729 -0.30672 -0.39757 -0.30857 C -0.39184 -0.30949 -0.38732 -0.32153 -0.38437 -0.32686 C -0.38038 -0.33403 -0.37621 -0.34028 -0.37222 -0.34746 C -0.36909 -0.35324 -0.36389 -0.35718 -0.36059 -0.36273 C -0.35764 -0.36806 -0.35555 -0.37732 -0.35399 -0.38334 C -0.3526 -0.39398 -0.34948 -0.40417 -0.34826 -0.41482 C -0.34826 -0.41898 -0.3651 -0.51898 -0.33264 -0.5294 C -0.32968 -0.53334 -0.32812 -0.53542 -0.32448 -0.5382 C -0.31597 -0.53658 -0.32014 -0.53936 -0.31545 -0.5294 C -0.31389 -0.52639 -0.31041 -0.51991 -0.31041 -0.51968 C -0.30989 -0.51713 -0.3092 -0.51482 -0.30868 -0.51227 C -0.30781 -0.50648 -0.30625 -0.49491 -0.30625 -0.49468 C -0.30729 -0.47986 -0.31024 -0.46436 -0.31284 -0.44931 C -0.31406 -0.43449 -0.31371 -0.41829 -0.31614 -0.40394 C -0.31597 -0.40023 -0.31597 -0.39653 -0.31545 -0.39329 C -0.31528 -0.39213 -0.31423 -0.3919 -0.31371 -0.39098 C -0.31163 -0.38658 -0.31059 -0.38125 -0.30868 -0.37686 C -0.30607 -0.36945 -0.30156 -0.36459 -0.29896 -0.35741 C -0.29583 -0.35648 -0.28993 -0.3551 -0.28732 -0.35394 C -0.28472 -0.35278 -0.2835 -0.34977 -0.2809 -0.34861 C -0.27604 -0.34306 -0.28264 -0.35139 -0.2776 -0.34213 C -0.27465 -0.33727 -0.27083 -0.33172 -0.26771 -0.32686 C -0.25937 -0.31436 -0.24861 -0.30186 -0.23732 -0.29445 C -0.23177 -0.28727 -0.22604 -0.27917 -0.21823 -0.27639 C -0.21284 -0.26829 -0.20659 -0.2625 -0.1993 -0.25764 C -0.19548 -0.25486 -0.19357 -0.25093 -0.18958 -0.24931 C -0.18698 -0.24584 -0.18559 -0.24468 -0.18212 -0.24398 C -0.18125 -0.24236 -0.18021 -0.24121 -0.17951 -0.23936 C -0.17916 -0.2382 -0.17916 -0.23727 -0.17882 -0.23635 C -0.17656 -0.23172 -0.17274 -0.22894 -0.17048 -0.22408 C -0.16528 -0.2132 -0.15972 -0.20047 -0.15087 -0.19398 C -0.1493 -0.18542 -0.14201 -0.18102 -0.13715 -0.1757 C -0.13107 -0.16968 -0.11788 -0.15371 -0.11163 -0.14954 C -0.10833 -0.14769 -0.10521 -0.14607 -0.10243 -0.14398 C -0.09739 -0.14051 -0.09705 -0.13704 -0.0908 -0.13473 C -0.08507 -0.12709 -0.07743 -0.12107 -0.07014 -0.11598 C -0.06875 -0.11505 -0.06753 -0.11412 -0.06614 -0.11273 C -0.06475 -0.11135 -0.06423 -0.10949 -0.06267 -0.10834 C -0.05989 -0.10602 -0.05312 -0.10255 -0.04965 -0.10093 C -0.04826 -0.1 -0.04462 -0.09861 -0.04462 -0.09838 C -0.04253 -0.09561 -0.04357 -0.09561 -0.04149 -0.09861 Z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81 -0.0331 C -0.04063 -0.03866 -0.04011 -0.0456 -0.04115 -0.05324 C -0.04237 -0.06273 -0.04428 -0.07292 -0.04723 -0.08148 C -0.04775 -0.08704 -0.04809 -0.08982 -0.05018 -0.09398 C -0.05105 -0.09931 -0.05174 -0.10486 -0.05313 -0.10996 C -0.054 -0.11273 -0.05608 -0.11829 -0.05608 -0.11829 C -0.05782 -0.13287 -0.05487 -0.15625 -0.04862 -0.16875 C -0.04827 -0.1713 -0.04809 -0.17361 -0.04723 -0.17616 C -0.04688 -0.17685 -0.04549 -0.17732 -0.04497 -0.17801 C -0.04184 -0.18241 -0.04115 -0.18287 -0.03681 -0.18542 C -0.03403 -0.18704 -0.0316 -0.19005 -0.02848 -0.19074 C -0.02379 -0.19167 -0.0191 -0.1926 -0.01441 -0.19375 C -0.00591 -0.1926 -0.00782 -0.1926 -0.00157 -0.1875 C 0.00104 -0.18172 -0.00053 -0.18542 0.00208 -0.17616 C 0.00277 -0.17315 0.0059 -0.16875 0.0059 -0.16852 C 0.00746 -0.15926 0.00989 -0.13426 0.01319 -0.12662 C 0.01284 -0.11991 0.0125 -0.11343 0.0118 -0.10672 C 0.01128 -0.10278 0.01024 -0.10278 0.00868 -0.10047 C 0.00364 -0.09121 -0.0033 -0.08912 -0.01146 -0.08773 C -0.0283 -0.07986 -0.04184 -0.0801 -0.06059 -0.07732 C -0.07223 -0.07547 -0.08351 -0.07199 -0.09497 -0.06991 C -0.10296 -0.06644 -0.11025 -0.06204 -0.11823 -0.05834 C -0.12344 -0.05093 -0.11841 -0.05672 -0.12639 -0.05209 C -0.13334 -0.04838 -0.1382 -0.04005 -0.14584 -0.03843 C -0.16858 -0.02616 -0.20487 -0.02986 -0.22796 -0.02894 C -0.2349 -0.02778 -0.24514 -0.02824 -0.25191 -0.02385 C -0.25816 -0.00972 -0.24566 0.00648 -0.23994 0.01736 C -0.23907 0.02245 -0.23316 0.02986 -0.23316 0.03009 C -0.2316 0.03379 -0.22969 0.03611 -0.22865 0.04028 C -0.22379 0.03727 -0.2224 0.03773 -0.2198 0.03078 C -0.21632 0.02222 -0.22153 0.02824 -0.21667 0.02361 C -0.21511 0.01018 -0.21737 -0.00463 -0.22414 -0.01435 C -0.2257 -0.01968 -0.22657 -0.02361 -0.23004 -0.02685 C -0.23125 -0.03195 -0.23316 -0.03472 -0.23612 -0.03727 C -0.2375 -0.04121 -0.23698 -0.04144 -0.23924 -0.04375 C -0.24063 -0.04514 -0.24358 -0.04792 -0.24358 -0.04769 C -0.24653 -0.03912 -0.25365 -0.03704 -0.26007 -0.03542 C -0.27275 -0.02824 -0.26372 -0.03241 -0.28837 -0.03125 C -0.29132 -0.03033 -0.29445 -0.02986 -0.29723 -0.02894 C -0.29966 -0.02801 -0.30174 -0.02685 -0.304 -0.02593 C -0.30469 -0.02547 -0.30643 -0.02477 -0.30643 -0.02454 C -0.30573 -0.0213 -0.30573 -0.0176 -0.30469 -0.01435 C -0.30417 -0.01227 -0.29896 -0.0051 -0.29809 -0.00371 C -0.28924 0.00717 -0.28212 0.01597 -0.27119 0.02245 C -0.26615 0.02569 -0.26164 0.02731 -0.25625 0.02893 C -0.25434 0.0294 -0.25018 0.03078 -0.25018 0.03102 C -0.24462 0.03935 -0.25296 0.02754 -0.24271 0.03703 C -0.2408 0.03889 -0.23924 0.04213 -0.2375 0.04467 C -0.23021 0.05486 -0.22379 0.06643 -0.21667 0.07731 C -0.21546 0.08148 -0.21441 0.08541 -0.21372 0.08981 C -0.21407 0.09815 -0.21407 0.10648 -0.21511 0.11481 C -0.2158 0.1206 -0.22066 0.1287 -0.22344 0.13264 C -0.23664 0.15208 -0.25191 0.15717 -0.26962 0.16412 C -0.27917 0.16342 -0.28872 0.16319 -0.29809 0.16203 C -0.3 0.1618 -0.3033 0.15856 -0.30556 0.15787 C -0.30747 0.15694 -0.31146 0.15578 -0.31146 0.15602 C -0.31424 0.15625 -0.31737 0.15463 -0.3198 0.15671 C -0.32084 0.15787 -0.3191 0.16041 -0.31823 0.16203 C -0.31667 0.16574 -0.31389 0.16875 -0.31146 0.17153 C -0.30591 0.17847 -0.30157 0.18773 -0.29584 0.19467 C -0.29046 0.20069 -0.2908 0.19907 -0.28455 0.20416 C -0.27969 0.2081 -0.27587 0.21273 -0.27032 0.21458 C -0.26372 0.22014 -0.25573 0.22268 -0.24809 0.22407 C -0.24254 0.22361 -0.23664 0.22615 -0.2316 0.22291 C -0.22796 0.22037 -0.22587 0.20879 -0.225 0.20301 C -0.22414 0.18333 -0.2283 0.17708 -0.21737 0.18078 C -0.21372 0.18611 -0.21146 0.1912 -0.20921 0.19745 C -0.20834 0.20278 -0.20747 0.20717 -0.20695 0.2125 C -0.20764 0.21736 -0.20851 0.22361 -0.2099 0.22824 C -0.21042 0.2294 -0.21112 0.23032 -0.21146 0.23125 C -0.21216 0.2324 -0.21268 0.23333 -0.21303 0.23449 C -0.21355 0.23634 -0.21355 0.23889 -0.21441 0.24074 C -0.21598 0.24444 -0.21928 0.24791 -0.22119 0.25139 C -0.22327 0.25509 -0.22414 0.25949 -0.2257 0.26389 C -0.22535 0.27315 -0.22553 0.28264 -0.225 0.29236 C -0.22362 0.3118 -0.20382 0.33541 -0.19046 0.33842 C -0.15539 0.33611 -0.1691 0.33634 -0.15174 0.3331 C -0.14601 0.33426 -0.14254 0.33541 -0.13681 0.33217 C -0.13525 0.33125 -0.13316 0.32708 -0.13316 0.32731 C -0.13247 0.32338 -0.13021 0.32037 -0.13004 0.31643 C -0.12917 0.2956 -0.1323 0.28565 -0.13837 0.26921 C -0.14098 0.26203 -0.14132 0.25486 -0.14428 0.24815 C -0.14688 0.23264 -0.15434 0.21389 -0.16598 0.20926 C -0.17032 0.20532 -0.17205 0.20602 -0.17796 0.20509 C -0.17882 0.20509 -0.19219 0.20393 -0.1875 0.21041 C -0.17969 0.20347 -0.1757 0.18518 -0.17205 0.17361 C -0.17032 0.16805 -0.16684 0.16389 -0.16441 0.15879 C -0.16355 0.15694 -0.16146 0.15833 -0.1599 0.15787 C -0.15313 0.15625 -0.14653 0.1537 -0.13976 0.15254 C -0.13403 0.14653 -0.12917 0.13958 -0.12414 0.13264 C -0.12119 0.1199 -0.11737 0.10324 -0.12414 0.09282 C -0.12275 0.11365 -0.11997 0.13773 -0.11441 0.15787 C -0.11337 0.16134 -0.10886 0.17083 -0.10764 0.17361 C -0.10573 0.17824 -0.10365 0.18403 -0.10018 0.18727 C -0.09532 0.19213 -0.0908 0.19398 -0.08542 0.19653 C -0.08369 0.19815 -0.08073 0.19815 -0.08004 0.20069 C -0.07865 0.20671 -0.07865 0.21296 -0.07796 0.21852 C -0.07744 0.22268 -0.07483 0.225 -0.07344 0.22824 C -0.06945 0.2368 -0.06962 0.24583 -0.06216 0.25046 C -0.05487 0.23981 -0.05695 0.2456 -0.05469 0.23449 C -0.05469 0.23194 -0.05018 0.16088 -0.06059 0.13889 C -0.06337 0.12453 -0.06962 0.1118 -0.07622 0.10023 C -0.08195 0.09051 -0.08473 0.07847 -0.0875 0.06666 C -0.0882 0.05972 -0.08889 0.05324 -0.09046 0.04676 C -0.09132 0.03449 -0.09028 0.00926 -0.10313 0.00671 C -0.10625 0.00625 -0.10903 0.00625 -0.11216 0.00578 C -0.11615 0.00463 -0.11962 0.00301 -0.12327 0.00046 C -0.13091 -0.00996 -0.13837 -0.01621 -0.14879 -0.01968 C -0.16303 -0.0169 -0.17639 -0.01042 -0.19046 -0.0081 C -0.20799 -0.0007 -0.22205 -0.0125 -0.23837 -0.01528 C -0.24341 -0.01482 -0.24879 -0.01574 -0.254 -0.01435 C -0.25556 -0.01389 -0.25643 -0.01135 -0.25764 -0.00996 C -0.26355 -0.00486 -0.27032 2.59259E-6 -0.27639 0.00463 C -0.30313 -0.01088 -0.325 -0.04329 -0.3533 -0.05417 C -0.354 -0.0551 -0.35469 -0.05672 -0.35556 -0.05741 C -0.35625 -0.0581 -0.3573 -0.05787 -0.35782 -0.05834 C -0.36042 -0.06135 -0.36233 -0.06644 -0.36441 -0.06991 C -0.36355 -0.07292 -0.36337 -0.07616 -0.36164 -0.07824 C -0.36025 -0.07986 -0.35799 -0.0794 -0.35625 -0.0794 C -0.34775 -0.0794 -0.33941 -0.07871 -0.33091 -0.07824 C -0.33073 -0.07824 -0.31737 -0.07639 -0.31667 -0.07616 C -0.29966 -0.07014 -0.32414 -0.075 -0.30556 -0.07199 C -0.29671 -0.06898 -0.30157 -0.07014 -0.29063 -0.06898 C -0.29132 -0.05741 -0.29167 -0.0456 -0.29289 -0.03426 C -0.29341 -0.02894 -0.30556 -0.02385 -0.30782 -0.02269 C -0.31476 -0.01875 -0.3224 -0.0125 -0.32796 -0.00486 C -0.33143 2.59259E-6 -0.33351 0.00602 -0.33681 0.01111 C -0.34428 0.03541 -0.35365 0.05903 -0.35938 0.08449 C -0.36285 0.10092 -0.36268 0.12361 -0.3698 0.13796 C -0.37153 0.1456 -0.37084 0.14213 -0.37188 0.14861 C -0.37153 0.15347 -0.37153 0.15833 -0.37049 0.16319 C -0.3691 0.16967 -0.36407 0.17453 -0.36077 0.1787 C -0.35434 0.18727 -0.35487 0.18819 -0.34671 0.19051 C -0.34514 0.19004 -0.34358 0.19028 -0.34219 0.18935 C -0.33664 0.18657 -0.33577 0.17106 -0.3316 0.16528 C -0.33021 0.16319 -0.32796 0.16203 -0.32657 0.15995 C -0.3191 0.16088 -0.31129 0.15972 -0.304 0.16319 C -0.27848 0.175 -0.31216 0.16157 -0.29219 0.16944 C -0.28768 0.17361 -0.28195 0.17592 -0.27796 0.18078 C -0.26962 0.19051 -0.25973 0.20301 -0.254 0.21551 C -0.24844 0.22778 -0.24358 0.24097 -0.23837 0.25347 C -0.23351 0.26435 -0.22796 0.27407 -0.2257 0.28703 C -0.22587 0.29398 -0.2257 0.30185 -0.22639 0.30903 C -0.22657 0.3118 -0.23403 0.32662 -0.23542 0.33217 C -0.23438 0.33773 -0.23507 0.34467 -0.23247 0.34907 C -0.23004 0.35301 -0.22744 0.35231 -0.22414 0.35416 C -0.21459 0.36041 -0.20504 0.36551 -0.19497 0.37014 C -0.18473 0.3743 -0.20053 0.37014 -0.18299 0.37407 C -0.17934 0.375 -0.17205 0.37639 -0.17205 0.37662 C -0.16893 0.37546 -0.1658 0.37523 -0.16285 0.37407 C -0.16094 0.37338 -0.15973 0.36967 -0.15782 0.36898 C -0.15417 0.36782 -0.15018 0.36759 -0.14653 0.3669 C -0.1441 0.36458 -0.14184 0.36296 -0.13907 0.3618 C -0.13559 0.35486 -0.13559 0.34907 -0.13386 0.34166 C -0.13473 0.3324 -0.13525 0.31805 -0.13907 0.31018 C -0.1415 0.29606 -0.13959 0.30115 -0.14271 0.29421 C -0.14237 0.29028 -0.14254 0.28588 -0.14132 0.28194 C -0.14063 0.2794 -0.13455 0.275 -0.13316 0.2743 C -0.12657 0.2706 -0.12066 0.26875 -0.11372 0.26713 C -0.11164 0.26759 -0.10955 0.26713 -0.10764 0.26828 C -0.10556 0.26944 -0.10174 0.27315 -0.10174 0.27338 C -0.09879 0.28055 -0.0941 0.28889 -0.09202 0.29629 C -0.08959 0.30509 -0.08924 0.31597 -0.0882 0.32477 C -0.08803 0.33287 -0.08803 0.35 -0.08612 0.35972 C -0.08542 0.36296 -0.08438 0.36643 -0.0823 0.36805 C -0.08004 0.36967 -0.07483 0.37014 -0.07483 0.37014 C -0.05747 0.36736 -0.04723 0.37199 -0.03907 0.34907 C -0.03716 0.33634 -0.03768 0.33102 -0.04428 0.32176 C -0.03785 0.34606 -0.04601 0.31828 -0.03907 0.33426 C -0.03837 0.33541 -0.03889 0.33727 -0.03837 0.33842 C -0.03542 0.3449 -0.01841 0.3574 -0.01355 0.35833 C -0.00816 0.35926 -0.00261 0.35995 0.00277 0.3618 C 0.00798 0.36713 0.00694 0.36759 0.01684 0.36065 C 0.01788 0.36018 0.01736 0.35764 0.0177 0.35625 C 0.01857 0.35393 0.01944 0.35162 0.02066 0.35023 C 0.02187 0.34884 0.02378 0.34884 0.02517 0.34791 C 0.02864 0.34097 0.03125 0.33472 0.0335 0.32708 C 0.03506 0.31065 0.03524 0.28865 0.02881 0.27315 C 0.02777 0.2706 0.02118 0.26041 0.01927 0.2574 C 0.01527 0.2412 0.0118 0.22407 0.00364 0.21041 C -0.00278 0.19977 -0.01164 0.19213 -0.01893 0.1831 C -0.02414 0.17639 -0.0257 0.16666 -0.03091 0.15995 C -0.03507 0.14097 -0.01928 0.13403 -0.0099 0.12847 C 0.00451 0.11111 -0.01303 0.13102 0.00364 0.1162 C 0.01631 0.1044 0.00607 0.10972 0.01545 0.10555 C 0.02031 0.10115 0.02552 0.09768 0.03125 0.09606 C 0.07534 0.09791 0.04444 0.09444 0.0618 0.10231 C 0.06736 0.11041 0.07413 0.1162 0.07968 0.1243 C 0.08211 0.12754 0.08472 0.13125 0.08715 0.13472 C 0.08784 0.13565 0.08941 0.13796 0.08941 0.13819 C 0.0927 0.15162 0.09253 0.19143 0.08333 0.20717 C 0.08159 0.21065 0.07326 0.21528 0.07152 0.21643 C 0.06822 0.21898 0.06562 0.22407 0.0625 0.22615 C 0.05954 0.22847 0.05104 0.23194 0.04756 0.23356 C 0.04253 0.23796 0.03819 0.23588 0.03263 0.23449 C 0.02447 0.2287 0.0177 0.21967 0.01024 0.2125 C 0.00607 0.20833 0.00121 0.20648 -0.0033 0.20301 C -0.00782 0.19907 -0.01233 0.19537 -0.01737 0.19236 C -0.02188 0.18657 -0.02796 0.19004 -0.03386 0.19051 C -0.03785 0.1949 -0.04254 0.19606 -0.04653 0.20069 C -0.04757 0.20208 -0.05625 0.21342 -0.05921 0.21551 C -0.06389 0.21898 -0.07101 0.21898 -0.07622 0.22106 C -0.08629 0.22453 -0.07987 0.22176 -0.09046 0.22407 C -0.09323 0.22453 -0.09879 0.22615 -0.09879 0.22639 C -0.10799 0.22523 -0.11841 0.22893 -0.12639 0.22199 C -0.12813 0.22014 -0.12934 0.21759 -0.13091 0.21551 C -0.13282 0.21296 -0.13612 0.21203 -0.13837 0.20926 C -0.14514 0.20023 -0.15382 0.19143 -0.16216 0.18611 C -0.16563 0.1787 -0.17066 0.17731 -0.17553 0.17268 C -0.17934 0.16875 -0.18542 0.15694 -0.18837 0.15162 C -0.19098 0.14699 -0.19306 0.1412 -0.19584 0.1368 C -0.19775 0.13379 -0.20174 0.12847 -0.20174 0.1287 C -0.20313 0.12453 -0.20417 0.12199 -0.20625 0.11921 C -0.20712 0.11319 -0.20782 0.1118 -0.21059 0.10764 C -0.21233 0.09722 -0.2191 0.08865 -0.22344 0.08032 C -0.2316 0.06458 -0.24011 0.04907 -0.24879 0.03403 C -0.25035 0.0243 -0.24827 0.03634 -0.25191 0.02361 C -0.25365 0.0169 -0.25348 0.00949 -0.25556 0.00254 C -0.25452 -0.00926 -0.25487 -0.01435 -0.25261 -0.02385 C -0.24896 -0.03889 -0.24254 -0.05347 -0.2375 -0.06783 C -0.23195 -0.0838 -0.22987 -0.10371 -0.22257 -0.11829 C -0.21945 -0.13172 -0.2165 -0.14074 -0.21441 -0.1551 C -0.21372 -0.15996 -0.21303 -0.16991 -0.21303 -0.16968 C -0.21268 -0.18542 -0.21615 -0.21111 -0.20851 -0.22732 C -0.20504 -0.2426 -0.18334 -0.2382 -0.17639 -0.23889 C -0.14792 -0.23727 -0.14844 -0.23704 -0.12865 -0.23148 C -0.12587 -0.22847 -0.12327 -0.22824 -0.12032 -0.22523 C -0.11702 -0.22199 -0.11546 -0.2176 -0.11216 -0.21482 C -0.11094 -0.20996 -0.1099 -0.20764 -0.10921 -0.20232 C -0.10973 -0.17639 -0.10955 -0.15047 -0.11077 -0.12477 C -0.11077 -0.12107 -0.1132 -0.11829 -0.11441 -0.11505 C -0.11771 -0.10602 -0.12101 -0.09398 -0.12639 -0.08681 C -0.12778 -0.08264 -0.12813 -0.0801 -0.13091 -0.07732 C -0.13455 -0.06621 -0.12969 -0.07847 -0.13455 -0.07107 C -0.13577 -0.06922 -0.13646 -0.06644 -0.1375 -0.06482 C -0.14184 -0.05764 -0.14948 -0.05347 -0.15539 -0.05 C -0.15782 -0.04699 -0.16285 -0.0426 -0.16285 -0.04236 C -0.17362 -0.01343 -0.15434 0.01157 -0.1375 0.02361 C -0.13178 0.02754 -0.12448 0.02731 -0.11823 0.02986 C -0.11164 0.0294 -0.10487 0.03102 -0.09879 0.02778 C -0.09549 0.02592 -0.09428 0.02453 -0.09046 0.02361 C -0.08542 0.02569 -0.08473 0.03727 -0.08386 0.04352 C -0.08178 0.05625 -0.07952 0.06921 -0.07483 0.08032 C -0.07396 0.08495 -0.07448 0.0875 -0.07119 0.08032 C -0.06737 0.07222 -0.06667 0.0618 -0.06441 0.05301 C -0.0632 0.02407 -0.06025 -0.00672 -0.06667 -0.03426 C -0.06771 -0.05047 -0.0724 -0.06574 -0.07553 -0.08148 C -0.07605 -0.0882 -0.07657 -0.09306 -0.07796 -0.09931 C -0.07882 -0.11019 -0.07969 -0.12153 -0.07553 -0.13102 C -0.07379 -0.14329 -0.06962 -0.15533 -0.06823 -0.1676 C -0.06615 -0.18334 -0.06441 -0.20857 -0.05313 -0.21806 C -0.04983 -0.22084 -0.04341 -0.2206 -0.04046 -0.22107 C -0.02396 -0.22871 -0.01424 -0.21528 -0.004 -0.20093 C 0.00191 -0.19306 0.0052 -0.18357 0.01024 -0.17477 C 0.02031 -0.15787 0.02951 -0.13935 0.03802 -0.12037 C 0.04045 -0.11482 0.04131 -0.1081 0.04392 -0.10255 C 0.04427 -0.10047 0.04548 -0.09861 0.04548 -0.0963 C 0.04513 -0.08102 0.04479 -0.06528 0.04392 -0.05 C 0.04357 -0.04514 0.03958 -0.03681 0.03628 -0.03542 C 0.03194 -0.03357 0.02881 -0.03357 0.02517 -0.02894 C 0.02135 -0.02431 0.01736 -0.01644 0.0125 -0.01435 C 0.01024 -0.01088 0.01111 -0.01111 0.00659 -0.0132 C 0.00086 -0.01621 -0.00348 -0.02222 -0.00903 -0.02477 C -0.01511 -0.02431 -0.03386 -0.02222 -0.03837 -0.02477 C -0.04011 -0.02616 -0.03733 -0.03033 -0.03681 -0.0331 Z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29 -0.08519 C -0.00486 -0.0875 -0.00208 -0.08843 0.00017 -0.09074 C 0.0033 -0.09398 0.00156 -0.09445 0.00538 -0.0963 C 0.00746 -0.09722 0.0099 -0.09745 0.01215 -0.09861 C 0.01406 -0.09815 0.01632 -0.09884 0.01806 -0.09745 C 0.01996 -0.0963 0.025 -0.08773 0.02639 -0.08519 C 0.02726 -0.07894 0.02656 -0.07222 0.02778 -0.06597 C 0.02795 -0.06505 0.02865 -0.06782 0.02917 -0.06852 C 0.03056 -0.07014 0.03229 -0.0713 0.03368 -0.07292 C 0.04479 -0.08634 0.03212 -0.07292 0.03958 -0.08079 C 0.04705 -0.11435 0.03924 -0.15278 0.02326 -0.17685 C 0.02535 -0.12708 0.03108 -0.0838 0.05521 -0.04722 C 0.06128 -0.0382 0.07049 -0.02778 0.0783 -0.02361 C 0.08351 -0.02083 0.09479 -0.01921 0.09479 -0.01898 C 0.10521 -0.02083 0.11024 -0.0162 0.11267 -0.02917 C 0.11059 -0.04769 0.11285 -0.04445 0.10365 -0.04954 C 0.09653 -0.0463 0.09115 -0.04421 0.08507 -0.03843 C 0.07083 -0.01019 0.09896 0.00671 0.11337 0.01296 C 0.11806 0.01481 0.12274 0.01597 0.12743 0.01736 C 0.12847 0.01736 0.15885 0.02245 0.16181 0.00509 C 0.16128 -0.00463 0.16128 -0.01482 0.16024 -0.02477 C 0.15955 -0.03171 0.15347 -0.03935 0.14983 -0.04259 C 0.13611 -0.05509 0.11927 -0.05695 0.10365 -0.05833 C 0.08281 -0.05671 0.06181 -0.05671 0.04115 -0.0537 C 0.02552 -0.05162 0.02118 -0.02407 0.01719 -0.00718 C 0.01528 0.01805 0.01528 0.01412 0.01719 0.05787 C 0.01892 0.0912 0.03646 0.11273 0.05087 0.1338 C 0.05399 0.13819 0.05608 0.14491 0.05972 0.14838 C 0.08715 0.17268 0.11059 0.18356 0.14097 0.18981 C 0.15104 0.18773 0.16146 0.1868 0.17153 0.18403 C 0.1809 0.18148 0.18958 0.1713 0.19809 0.16505 C 0.20174 0.15972 0.20226 0.16968 0.20347 0.17407 C 0.20451 0.18171 0.2059 0.18704 0.20868 0.19421 C 0.21128 0.2081 0.21319 0.22176 0.21615 0.23565 C 0.21545 0.24838 0.21476 0.26088 0.21371 0.27315 C 0.21215 0.29491 0.19913 0.31134 0.18698 0.31991 C 0.17604 0.3162 0.17552 0.30995 0.16771 0.29583 C 0.15833 0.27893 0.14861 0.25602 0.13715 0.24213 C 0.13455 0.23866 0.1316 0.23588 0.12899 0.23194 C 0.12795 0.22986 0.12708 0.22801 0.12604 0.22616 C 0.11736 0.21458 0.10434 0.2081 0.0941 0.20208 C 0.09149 0.20046 0.0849 0.19514 0.08142 0.19421 C 0.07257 0.19213 0.06337 0.1919 0.05451 0.19074 C 0.04028 0.19143 0.03056 0.1868 0.01962 0.1963 C 0.01562 0.20509 0.01632 0.21042 0.01441 0.21991 C 0.0151 0.23981 0.01302 0.2419 0.02465 0.24676 C 0.05035 0.24375 0.06024 0.2412 0.08576 0.24213 C 0.08802 0.24236 0.09028 0.24329 0.09236 0.24444 C 0.09809 0.24676 0.10972 0.25231 0.10972 0.25255 C 0.12187 0.26505 0.13698 0.27477 0.14687 0.29236 C 0.15226 0.30139 0.1559 0.3162 0.15799 0.32778 C 0.15851 0.33657 0.16007 0.34907 0.1566 0.35648 C 0.14931 0.37268 0.12483 0.37268 0.11337 0.375 C 0.10868 0.37523 0.10399 0.37778 0.09913 0.37778 C 0.08663 0.37917 0.07396 0.37917 0.06128 0.37917 C 0.04288 0.37407 0.05087 0.37639 0.03733 0.37268 C 0.01632 0.35995 0.0125 0.33009 0.00538 0.30139 C 0.00069 0.28218 -0.00538 0.26366 -0.00938 0.24444 C -0.01458 0.21968 -0.02431 0.18125 -0.04444 0.17639 C -0.05365 0.17685 -0.06285 0.17477 -0.07188 0.17755 C -0.07517 0.17824 -0.07934 0.18634 -0.07934 0.18657 C -0.08177 0.19282 -0.08316 0.19977 -0.08542 0.20648 C -0.08629 0.21296 -0.08767 0.21852 -0.08837 0.22546 C -0.08785 0.2412 -0.08681 0.26366 -0.08108 0.27893 C -0.08021 0.28125 -0.07847 0.28241 -0.07726 0.28449 C -0.07691 0.28518 -0.06736 0.30255 -0.06458 0.30579 C -0.0474 0.32384 -0.03125 0.32986 -0.01094 0.33495 C -0.00851 0.33403 -0.00556 0.33403 -0.00347 0.33148 C -0.00191 0.3287 -0.00139 0.32523 -0.00122 0.32245 C -0.00035 0.30995 -0.00087 0.29722 -0.00052 0.28449 C -0.00017 0.27361 5.55556E-7 0.2625 0.00156 0.25231 C 0.0066 0.22083 0.01337 0.17755 0.03299 0.15949 C 0.04514 0.14838 0.05937 0.1463 0.07326 0.14375 C 0.10486 0.14815 0.13785 0.14722 0.16771 0.16412 C 0.17917 0.1706 0.20312 0.18565 0.21094 0.1963 C 0.21753 0.20532 0.22344 0.21319 0.23177 0.21736 C 0.24236 0.20949 0.24583 0.18981 0.25486 0.17755 C 0.26736 0.16018 0.28125 0.14352 0.29496 0.12824 C 0.30799 0.11412 0.32639 0.12014 0.33819 0.10255 C 0.3526 0.04653 0.31076 0.00023 0.28455 -0.02824 C 0.28108 -0.03195 0.27865 -0.03704 0.27569 -0.04144 C 0.2724 -0.0463 0.26771 -0.04815 0.26441 -0.05278 C 0.26024 -0.05833 0.25746 -0.0669 0.25174 -0.06945 C 0.24566 -0.06273 0.24358 -0.05579 0.23854 -0.04722 C 0.23715 -0.04259 0.23611 -0.0382 0.23472 -0.0338 C 0.23385 -0.03102 0.23264 -0.02894 0.23177 -0.02593 C 0.22969 -0.01968 0.22778 -0.00185 0.22205 0.00093 C 0.21701 -0.00417 0.2125 -0.00532 0.20712 -0.00833 C 0.19896 -0.01296 0.18715 -0.02014 0.17882 -0.02708 C 0.17257 -0.03218 0.16736 -0.03982 0.16181 -0.04607 C 0.15955 -0.05417 0.15764 -0.06296 0.1566 -0.07176 C 0.1559 -0.07732 0.15503 -0.08843 0.15503 -0.0882 C 0.1559 -0.10394 0.15746 -0.11458 0.1625 -0.12778 C 0.1651 -0.13426 0.16562 -0.13472 0.16927 -0.14213 C 0.16996 -0.14352 0.17153 -0.14653 0.17153 -0.1463 C 0.17257 -0.1537 0.17951 -0.16343 0.18246 -0.17014 C 0.18854 -0.18333 0.1934 -0.21157 0.20486 -0.21713 C 0.21128 -0.22338 0.21684 -0.22454 0.22431 -0.22708 C 0.2342 -0.22616 0.24427 -0.22593 0.25417 -0.22361 C 0.27569 -0.21875 0.29392 -0.18403 0.30625 -0.15995 C 0.30955 -0.13357 0.29514 -0.10903 0.27865 -0.10185 C 0.27326 -0.09954 0.26701 -0.09861 0.26146 -0.09745 C 0.25087 -0.09259 0.24045 -0.08982 0.22951 -0.08843 C 0.21059 -0.08403 0.19201 -0.08542 0.17292 -0.08634 C 0.16215 -0.10255 0.15608 -0.12384 0.14531 -0.14005 C 0.14271 -0.14931 0.13924 -0.15579 0.13559 -0.16458 C 0.12743 -0.1838 0.12049 -0.20718 0.10521 -0.21713 C 0.09392 -0.22431 0.09132 -0.22338 0.08056 -0.22477 C 0.05799 -0.23218 0.03142 -0.23241 0.01354 -0.20787 C 0.00729 -0.19931 0.0033 -0.18727 0.00017 -0.1757 C -0.00139 -0.16991 -0.00417 -0.15787 -0.00417 -0.15764 C -0.00538 -0.14398 -0.00677 -0.1375 -0.00504 -0.12431 C -0.00417 -0.11829 -0.00069 -0.11412 0.00156 -0.10972 C 0.01076 -0.09282 0.02656 -0.07801 0.04115 -0.07407 C 0.04653 -0.06875 0.04444 -0.07153 0.04774 -0.06597 C 0.04601 -0.04514 0.04271 -0.00532 0.02552 0.00093 C 0.01424 -0.00347 0.00556 -0.01389 -0.00417 -0.02361 C -0.01372 -0.0331 -0.01163 -0.0294 -0.02361 -0.03843 C -0.03229 -0.04468 -0.04184 -0.05556 -0.05191 -0.05833 C -0.05781 -0.06389 -0.06007 -0.0507 -0.06163 -0.04398 C -0.06319 -0.02824 -0.06406 -0.02384 -0.06007 -0.00139 C -0.05868 0.00555 -0.05556 0.01157 -0.0526 0.01736 C -0.04757 0.02731 -0.04201 0.04028 -0.03472 0.04676 C -0.00868 0.0706 0.03142 0.07245 0.0441 0.12153 C 0.04062 0.15417 0.03368 0.13518 0.00087 0.13148 C -0.01337 0.12708 -0.02847 0.12477 -0.04219 0.13264 C -0.04792 0.14143 -0.04028 0.13055 -0.04809 0.13819 C -0.05139 0.14143 -0.05087 0.14352 -0.05347 0.14722 C -0.05712 0.15278 -0.05417 0.1463 -0.05712 0.15185 C -0.06129 0.15926 -0.06372 0.16829 -0.06823 0.175 C -0.07396 0.19537 -0.07049 0.22106 -0.06979 0.2412 C -0.06962 0.24606 -0.06823 0.25555 -0.06823 0.25579 C -0.06684 0.31458 -0.06858 0.40278 -0.01615 0.4118 C 0.00278 0.40532 0.00625 0.4081 0.01354 0.38518 C 0.0158 0.36667 0.0191 0.32593 0.03368 0.31875 C 0.03837 0.31389 0.03906 0.31597 0.04566 0.31713 C 0.05486 0.33102 0.05937 0.3412 0.0717 0.35278 C 0.08611 0.36667 0.09809 0.37986 0.1059 0.40278 C 0.10851 0.41921 0.10226 0.43032 0.11267 0.43958 C 0.11736 0.43935 0.12205 0.43935 0.12674 0.43773 C 0.14149 0.43194 0.15087 0.39143 0.15729 0.37407 C 0.15833 0.36643 0.15781 0.35787 0.16024 0.35139 C 0.16354 0.34259 0.16545 0.33518 0.16771 0.32569 C 0.16753 0.31991 0.1684 0.31366 0.16684 0.30741 C 0.16476 0.29861 0.1592 0.29861 0.15503 0.29468 C 0.16128 0.31134 0.17049 0.31597 0.18246 0.31991 C 0.20087 0.3162 0.20573 0.325 0.20937 0.3044 C 0.20816 0.28009 0.2099 0.25463 0.20191 0.2331 C 0.2 0.22801 0.19583 0.21343 0.19062 0.21111 C 0.18316 0.21435 0.18576 0.21458 0.18177 0.2243 C 0.18073 0.23472 0.17899 0.2456 0.17812 0.25602 C 0.17917 0.27245 0.1783 0.28866 0.18177 0.3037 C 0.19271 0.35139 0.22205 0.38542 0.25556 0.38912 C 0.25712 0.38912 0.27153 0.3868 0.27569 0.38264 C 0.28246 0.37523 0.29149 0.3625 0.29566 0.35139 C 0.30712 0.32153 0.29236 0.35139 0.30382 0.3287 C 0.31076 0.30093 0.32101 0.27477 0.32552 0.24468 C 0.32483 0.23611 0.325 0.22731 0.32326 0.21852 C 0.32274 0.21574 0.32031 0.21435 0.31875 0.2118 C 0.30799 0.19444 0.30174 0.19745 0.28681 0.19305 C 0.28472 0.19375 0.28264 0.19398 0.28073 0.19537 C 0.27812 0.19722 0.27326 0.20301 0.27326 0.20324 C 0.26996 0.21065 0.26979 0.21597 0.26892 0.22546 C 0.26962 0.23704 0.26996 0.24861 0.27118 0.25995 C 0.27413 0.28704 0.29028 0.31736 0.30625 0.33009 C 0.32031 0.32523 0.31059 0.32639 0.32118 0.31991 C 0.32778 0.30995 0.33003 0.28241 0.33212 0.26875 C 0.3309 0.25463 0.33056 0.24028 0.32847 0.22616 C 0.32222 0.18657 0.2967 0.16921 0.27413 0.15718 C 0.2599 0.14977 0.24653 0.13912 0.23108 0.13819 C 0.21875 0.1375 0.2066 0.1375 0.19444 0.13727 C 0.21441 0.12569 0.23681 0.11944 0.25764 0.11366 C 0.27049 0.10995 0.28385 0.10972 0.29635 0.10486 C 0.30121 0.10301 0.3059 0.10069 0.31059 0.0993 C 0.31615 0.09745 0.32778 0.09468 0.32778 0.09491 C 0.32969 0.09329 0.33698 0.08866 0.33889 0.08472 C 0.33976 0.08264 0.34028 0.07801 0.34028 0.07824 C 0.3401 0.06829 0.3401 0.05856 0.33958 0.04884 C 0.33924 0.0412 0.33681 0.0338 0.33524 0.02639 C 0.33073 0.00718 0.32292 -0.01968 0.3092 -0.02824 C 0.30451 -0.03102 0.29774 -0.03195 0.29271 -0.03264 C 0.28455 -0.02894 0.27951 -0.02222 0.27187 -0.01597 C 0.26927 -0.01366 0.26736 -0.00972 0.26441 -0.00972 C 0.24757 -0.00833 0.23073 -0.00764 0.21371 -0.00718 C 0.20469 -0.00579 0.19479 -0.00764 0.18628 -0.00417 C 0.17969 0.00671 0.17795 0.01597 0.17361 0.02893 C 0.17274 0.03773 0.1691 0.05856 0.16406 0.06458 C 0.16024 0.06921 0.15451 0.06643 0.14983 0.06667 C 0.1441 0.06852 0.13958 0.07315 0.1342 0.07569 C 0.13021 0.07778 0.12569 0.07755 0.12153 0.07893 C 0.10903 0.07847 0.09653 0.0787 0.0842 0.07685 C 0.08333 0.07662 0.08385 0.07454 0.08351 0.07338 C 0.08264 0.07037 0.08056 0.06458 0.08056 0.06481 C 0.08056 0.06435 0.07934 0.05509 0.07917 0.0544 C 0.07569 0.0463 0.06684 0.0456 0.06198 0.04329 C 0.05903 0.0419 0.05677 0.03912 0.05382 0.03773 C 0.05139 0.03426 0.04965 0.03171 0.04635 0.02986 C 0.04444 0.02569 0.04149 0.0213 0.03819 0.01991 C 0.03611 0.01528 0.03299 0.01157 0.03003 0.00856 C 0.0276 0.00231 0.02639 -0.00463 0.02396 -0.01042 C 0.02205 -0.01551 0.01875 -0.0213 0.0158 -0.02593 C 0.01441 -0.03195 0.01285 -0.03935 0.0099 -0.04398 C 0.00781 -0.05324 0.0092 -0.04861 0.00538 -0.05718 C 0.00434 -0.05949 0.00156 -0.06296 0.00156 -0.06273 C -0.00226 -0.07523 0.0033 -0.05903 -0.00278 -0.07176 C -0.0033 -0.07269 -0.00295 -0.07431 -0.00347 -0.07523 C -0.0059 -0.07986 -0.0059 -0.07523 -0.0059 -0.07847 L -0.00729 -0.08519 Z " pathEditMode="relative" rAng="0" ptsTypes="ffffffffffffffffffffffffffffffffffffffffffffffffffffffffffffffffffffffffffffffffffffffffffffffffffffffffffffffffffffffffffffffffffffffffffffffffffffffffffffffffffffffffffffffffffffffffffffffffffffffffffffffAf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214282" y="1428736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072362" cy="8572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Причинно – следственные связи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шаблон хим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химия</Template>
  <TotalTime>1390</TotalTime>
  <Words>593</Words>
  <Application>Microsoft Office PowerPoint</Application>
  <PresentationFormat>Экран (4:3)</PresentationFormat>
  <Paragraphs>319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химия</vt:lpstr>
      <vt:lpstr>Слайд 1</vt:lpstr>
      <vt:lpstr>Слайд 2</vt:lpstr>
      <vt:lpstr>Слайд 3</vt:lpstr>
      <vt:lpstr>Слайд 4</vt:lpstr>
      <vt:lpstr>Положение металлов  в периодической системе химических элементов Д.И.Менделеева</vt:lpstr>
      <vt:lpstr>Особенности строения атомов металлов</vt:lpstr>
      <vt:lpstr>Слайд 7</vt:lpstr>
      <vt:lpstr>Металлическая связь</vt:lpstr>
      <vt:lpstr>Причинно – следственные связи</vt:lpstr>
      <vt:lpstr>Самый, самый…</vt:lpstr>
      <vt:lpstr>Самый, самый…</vt:lpstr>
      <vt:lpstr>Самый, самый…</vt:lpstr>
      <vt:lpstr>Самый, самый…</vt:lpstr>
      <vt:lpstr>Самый, самый…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свойства металлов</dc:title>
  <dc:creator>Соколова Ольга Евгеньевна</dc:creator>
  <cp:lastModifiedBy>ПК</cp:lastModifiedBy>
  <cp:revision>157</cp:revision>
  <dcterms:created xsi:type="dcterms:W3CDTF">2008-12-11T09:12:45Z</dcterms:created>
  <dcterms:modified xsi:type="dcterms:W3CDTF">2014-09-05T03:27:46Z</dcterms:modified>
</cp:coreProperties>
</file>