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6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2CE9-1DFE-4C79-9B57-6730EB2C9E6E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E94F-79CD-4262-B401-BBEF946DC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5;&#1083;&#1077;&#1085;&#1072;\Desktop\&#1055;&#1088;&#1077;&#1079;&#1077;&#1085;&#1090;&#1072;&#1094;&#1080;&#1103;\vagner_-_polet_valkiriy_(zaycev.net).mp3" TargetMode="Externa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ПЛАН-КОНСПЕКТ ОТКРЫТОГО УРОКА ПО ТЕМЕ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«</a:t>
            </a:r>
            <a:r>
              <a:rPr lang="ru-RU" sz="3100" b="1" dirty="0" smtClean="0">
                <a:solidFill>
                  <a:srgbClr val="C00000"/>
                </a:solidFill>
              </a:rPr>
              <a:t>ЦИВИЛИЗАЦИЯ И ПРОГРЕСС. РУКОТВОРНЫЕ ЧУДЕСА СВЕТА»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ru-RU" sz="3100" b="1" dirty="0" smtClean="0"/>
              <a:t>10 </a:t>
            </a:r>
            <a:r>
              <a:rPr lang="ru-RU" sz="3100" b="1" dirty="0" smtClean="0"/>
              <a:t>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357694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Сафонова Елена Геннадьевна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у</a:t>
            </a:r>
            <a:r>
              <a:rPr lang="ru-RU" b="1" i="1" dirty="0" smtClean="0">
                <a:solidFill>
                  <a:srgbClr val="002060"/>
                </a:solidFill>
              </a:rPr>
              <a:t>читель </a:t>
            </a:r>
            <a:r>
              <a:rPr lang="ru-RU" b="1" i="1" dirty="0" smtClean="0">
                <a:solidFill>
                  <a:srgbClr val="002060"/>
                </a:solidFill>
              </a:rPr>
              <a:t>иностранного (английского) языка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Муниципальное общеобразовательное учреждение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«Средняя общеобразовательная школа №3»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Владимирская область, г. Гороховец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6072206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/>
              <a:t>Электронное</a:t>
            </a:r>
            <a:r>
              <a:rPr lang="en-US" sz="1600" dirty="0" smtClean="0"/>
              <a:t> </a:t>
            </a:r>
            <a:r>
              <a:rPr lang="en-US" sz="1600" dirty="0" err="1" smtClean="0"/>
              <a:t>периодическое</a:t>
            </a:r>
            <a:r>
              <a:rPr lang="en-US" sz="1600" dirty="0" smtClean="0"/>
              <a:t> </a:t>
            </a:r>
            <a:r>
              <a:rPr lang="en-US" sz="1600" dirty="0" err="1" smtClean="0"/>
              <a:t>издание</a:t>
            </a:r>
            <a:r>
              <a:rPr lang="en-US" sz="1600" dirty="0" smtClean="0"/>
              <a:t> НАУКОГРАД</a:t>
            </a:r>
            <a:endParaRPr lang="ru-RU" sz="1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0011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Всероссийский фестиваль передового педагогического опыта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"Современные методы и приемы обучения"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февраль - май 2014 года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vagner_-_polet_valkiriy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screen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4338" name="Picture 2" descr="C:\Users\Елена\Desktop\сиднейский оперный театр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04183" y="0"/>
            <a:ext cx="2939818" cy="2204864"/>
          </a:xfrm>
          <a:prstGeom prst="rect">
            <a:avLst/>
          </a:prstGeom>
          <a:noFill/>
        </p:spPr>
      </p:pic>
      <p:pic>
        <p:nvPicPr>
          <p:cNvPr id="14339" name="Picture 3" descr="C:\Users\Елена\Desktop\колизей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228185" y="2276872"/>
            <a:ext cx="2915816" cy="2186862"/>
          </a:xfrm>
          <a:prstGeom prst="rect">
            <a:avLst/>
          </a:prstGeom>
          <a:noFill/>
        </p:spPr>
      </p:pic>
      <p:pic>
        <p:nvPicPr>
          <p:cNvPr id="14341" name="Picture 5" descr="C:\Users\Елена\Desktop\великая китайская стена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2348880"/>
            <a:ext cx="2987824" cy="1993439"/>
          </a:xfrm>
          <a:prstGeom prst="rect">
            <a:avLst/>
          </a:prstGeom>
          <a:noFill/>
        </p:spPr>
      </p:pic>
      <p:pic>
        <p:nvPicPr>
          <p:cNvPr id="14342" name="Picture 6" descr="C:\Users\Елена\Desktop\панамский канал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075686" y="2276872"/>
            <a:ext cx="3008482" cy="2164494"/>
          </a:xfrm>
          <a:prstGeom prst="rect">
            <a:avLst/>
          </a:prstGeom>
          <a:noFill/>
        </p:spPr>
      </p:pic>
      <p:pic>
        <p:nvPicPr>
          <p:cNvPr id="14343" name="Picture 7" descr="C:\Users\Елена\Desktop\тадж махал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4553744"/>
            <a:ext cx="3072341" cy="2304256"/>
          </a:xfrm>
          <a:prstGeom prst="rect">
            <a:avLst/>
          </a:prstGeom>
          <a:noFill/>
        </p:spPr>
      </p:pic>
      <p:pic>
        <p:nvPicPr>
          <p:cNvPr id="14344" name="Picture 8" descr="C:\Users\Елена\Desktop\статуя свободы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059832" y="0"/>
            <a:ext cx="3058900" cy="2154155"/>
          </a:xfrm>
          <a:prstGeom prst="rect">
            <a:avLst/>
          </a:prstGeom>
          <a:noFill/>
        </p:spPr>
      </p:pic>
      <p:pic>
        <p:nvPicPr>
          <p:cNvPr id="14345" name="Picture 9" descr="C:\Users\Елена\Desktop\идолы острова Пасха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3203848" y="4653136"/>
            <a:ext cx="2952328" cy="1800200"/>
          </a:xfrm>
          <a:prstGeom prst="rect">
            <a:avLst/>
          </a:prstGeom>
          <a:noFill/>
        </p:spPr>
      </p:pic>
      <p:pic>
        <p:nvPicPr>
          <p:cNvPr id="14346" name="Picture 10" descr="C:\Users\Елена\Desktop\египетские пирамиды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0" y="0"/>
            <a:ext cx="2915816" cy="2186862"/>
          </a:xfrm>
          <a:prstGeom prst="rect">
            <a:avLst/>
          </a:prstGeom>
          <a:noFill/>
        </p:spPr>
      </p:pic>
      <p:pic>
        <p:nvPicPr>
          <p:cNvPr id="14347" name="Picture 11" descr="C:\Users\Елена\Desktop\стоунхендж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6300192" y="4589004"/>
            <a:ext cx="2843808" cy="226899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27584" y="476672"/>
            <a:ext cx="734481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MAN-MADE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2636912"/>
            <a:ext cx="734481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WONDERS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4941168"/>
            <a:ext cx="842493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THE WORLD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80728"/>
            <a:ext cx="7344816" cy="43396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</a:t>
            </a:r>
          </a:p>
          <a:p>
            <a:pPr algn="ctr"/>
            <a:r>
              <a:rPr lang="en-US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FESTIVAL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908720"/>
          <a:ext cx="8784977" cy="5333180"/>
        </p:xfrm>
        <a:graphic>
          <a:graphicData uri="http://schemas.openxmlformats.org/drawingml/2006/table">
            <a:tbl>
              <a:tblPr/>
              <a:tblGrid>
                <a:gridCol w="1756545"/>
                <a:gridCol w="1757108"/>
                <a:gridCol w="1382891"/>
                <a:gridCol w="1944216"/>
                <a:gridCol w="1944217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Author,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Project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Where?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When?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Why?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How?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Morosova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Christina,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“Stonehenge”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Great Britain, England,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Wiltshire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3000 BC 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2100 BC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magic; ancient observatory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fire;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special stone tools; wooden lances(</a:t>
                      </a:r>
                      <a:r>
                        <a:rPr lang="ru-RU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копья, пики)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Senenko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Vladimir,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“Great &amp; Powerful Pyramids of Giza”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Egypt,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Giza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26-23 centuries BC 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graves; repeaters (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передающие устройства)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move and lift stone blocks; wooden rolls; levers (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рычаги)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Seriakov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Ilya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“Colossus of Rhodes”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Greece,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Rhodes Island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3d century BC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to thank and </a:t>
                      </a:r>
                      <a:r>
                        <a:rPr lang="en-US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honour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the God (Helios)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tools for transportation; bronze sheets</a:t>
                      </a:r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iron rungs </a:t>
                      </a:r>
                      <a:r>
                        <a:rPr lang="ru-RU" sz="16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(скобы)</a:t>
                      </a:r>
                      <a:r>
                        <a:rPr lang="en-US" sz="16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r>
                        <a:rPr lang="en-US" sz="1600" b="1" kern="1200" baseline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sand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Tsariova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Yulia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Ershovs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’ House”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Russia,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Vladimir region,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Gorokhovets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en-US" sz="1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century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to protect the owners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white stone; wood; ladders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Tarakanova</a:t>
                      </a: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 Victoria,</a:t>
                      </a: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“Bold Mount”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Russia,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Vladimir region,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Gorokhovets</a:t>
                      </a: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en-US" sz="1600" b="1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century?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natural object?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Khan’s grave?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stones covered with ground?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07704" y="260648"/>
            <a:ext cx="53402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Man-made Wonders of the World</a:t>
            </a:r>
            <a:endParaRPr kumimoji="0" lang="en-US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775737"/>
            <a:ext cx="839853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1).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Have you found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anything new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projects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What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2). </a:t>
            </a: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What have impressed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most of all/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least of all? Why?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3).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Would you like to learn more about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any object you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 seen and heard of today?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would you do it? What sources of information would you choose? Why?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0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ANALYSIS 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лако 16"/>
          <p:cNvSpPr/>
          <p:nvPr/>
        </p:nvSpPr>
        <p:spPr>
          <a:xfrm>
            <a:off x="323528" y="4509120"/>
            <a:ext cx="4824536" cy="1584176"/>
          </a:xfrm>
          <a:prstGeom prst="cloud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5004048" y="3140968"/>
            <a:ext cx="4139952" cy="1224136"/>
          </a:xfrm>
          <a:prstGeom prst="cloud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539552" y="1916832"/>
            <a:ext cx="4032448" cy="864096"/>
          </a:xfrm>
          <a:prstGeom prst="cloud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31683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CIVILIZATION AND PROGRESS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340768"/>
            <a:ext cx="31683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 FROM THE PAST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996952"/>
            <a:ext cx="33843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PROGRESS AND DEVELOPMENT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4221088"/>
            <a:ext cx="396044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MAN-MADE WONDERS OF THE WORLD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5373216"/>
            <a:ext cx="316835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???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5373216"/>
            <a:ext cx="316835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ROBOTS OF THE FUTURE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132856"/>
            <a:ext cx="3870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Are these topics interconnected? How?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9584" y="3284984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 the existence of any man-made </a:t>
            </a:r>
            <a:endParaRPr lang="en-US" dirty="0" smtClean="0"/>
          </a:p>
          <a:p>
            <a:r>
              <a:rPr lang="en-US" dirty="0" smtClean="0"/>
              <a:t>wonders </a:t>
            </a:r>
            <a:r>
              <a:rPr lang="en-US" dirty="0"/>
              <a:t>possible without </a:t>
            </a:r>
            <a:r>
              <a:rPr lang="en-US" dirty="0" smtClean="0"/>
              <a:t>civilization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progress and development?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Should we learn from the past? Can we do it? How? What for? Can you give any examples from the previous sections?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 rot="18927204">
            <a:off x="476251" y="632757"/>
            <a:ext cx="709598" cy="1648466"/>
          </a:xfrm>
          <a:prstGeom prst="curvedRightArrow">
            <a:avLst>
              <a:gd name="adj1" fmla="val 25000"/>
              <a:gd name="adj2" fmla="val 71329"/>
              <a:gd name="adj3" fmla="val 37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0121436">
            <a:off x="5019921" y="1156359"/>
            <a:ext cx="935521" cy="2007465"/>
          </a:xfrm>
          <a:prstGeom prst="curvedLeftArrow">
            <a:avLst>
              <a:gd name="adj1" fmla="val 28919"/>
              <a:gd name="adj2" fmla="val 50000"/>
              <a:gd name="adj3" fmla="val 39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 rot="19165432">
            <a:off x="2049273" y="3259382"/>
            <a:ext cx="862325" cy="1811779"/>
          </a:xfrm>
          <a:prstGeom prst="curvedRightArrow">
            <a:avLst>
              <a:gd name="adj1" fmla="val 25000"/>
              <a:gd name="adj2" fmla="val 71329"/>
              <a:gd name="adj3" fmla="val 34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20121436">
            <a:off x="7423298" y="4046486"/>
            <a:ext cx="935521" cy="1792113"/>
          </a:xfrm>
          <a:prstGeom prst="curvedLeftArrow">
            <a:avLst>
              <a:gd name="adj1" fmla="val 28919"/>
              <a:gd name="adj2" fmla="val 50000"/>
              <a:gd name="adj3" fmla="val 39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332656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HOMETASK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34888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1-6 р.125-127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подготовка к четвертному тестированию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10583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особое внимание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письменной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р.127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р.127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частям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876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р.60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WB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в защиту технологического прогресса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Елена\Desktop\спасибочки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6493" y="548679"/>
            <a:ext cx="7985947" cy="5714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413</Words>
  <Application>Microsoft Office PowerPoint</Application>
  <PresentationFormat>Экран (4:3)</PresentationFormat>
  <Paragraphs>86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ПЛАН-КОНСПЕКТ ОТКРЫТОГО УРОКА ПО ТЕМЕ  «ЦИВИЛИЗАЦИЯ И ПРОГРЕСС. РУКОТВОРНЫЕ ЧУДЕСА СВЕТА»   10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27</cp:revision>
  <dcterms:created xsi:type="dcterms:W3CDTF">2014-03-01T14:53:46Z</dcterms:created>
  <dcterms:modified xsi:type="dcterms:W3CDTF">2014-05-04T20:40:08Z</dcterms:modified>
</cp:coreProperties>
</file>