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3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37C-2B88-4E00-8F9A-D74D099B7A63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8898C-3FD4-4EE7-AB2E-EEF532A37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37C-2B88-4E00-8F9A-D74D099B7A63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8898C-3FD4-4EE7-AB2E-EEF532A37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37C-2B88-4E00-8F9A-D74D099B7A63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8898C-3FD4-4EE7-AB2E-EEF532A37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37C-2B88-4E00-8F9A-D74D099B7A63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8898C-3FD4-4EE7-AB2E-EEF532A37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37C-2B88-4E00-8F9A-D74D099B7A63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8898C-3FD4-4EE7-AB2E-EEF532A37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37C-2B88-4E00-8F9A-D74D099B7A63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8898C-3FD4-4EE7-AB2E-EEF532A37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37C-2B88-4E00-8F9A-D74D099B7A63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8898C-3FD4-4EE7-AB2E-EEF532A37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37C-2B88-4E00-8F9A-D74D099B7A63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8898C-3FD4-4EE7-AB2E-EEF532A37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37C-2B88-4E00-8F9A-D74D099B7A63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8898C-3FD4-4EE7-AB2E-EEF532A37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37C-2B88-4E00-8F9A-D74D099B7A63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8898C-3FD4-4EE7-AB2E-EEF532A37C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37C-2B88-4E00-8F9A-D74D099B7A63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148898C-3FD4-4EE7-AB2E-EEF532A37C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92837C-2B88-4E00-8F9A-D74D099B7A63}" type="datetimeFigureOut">
              <a:rPr lang="ru-RU" smtClean="0"/>
              <a:pPr/>
              <a:t>29.05.2014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148898C-3FD4-4EE7-AB2E-EEF532A37CB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6176" y="836712"/>
            <a:ext cx="7851648" cy="223224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+mn-lt"/>
              </a:rPr>
              <a:t>Использование методов фототерапии при коррекции коммуникативных нарушений детей дошкольного </a:t>
            </a:r>
            <a:r>
              <a:rPr lang="ru-RU" sz="3600" dirty="0" smtClean="0">
                <a:latin typeface="+mn-lt"/>
              </a:rPr>
              <a:t>возраста</a:t>
            </a:r>
            <a:endParaRPr lang="ru-RU" sz="4400" dirty="0">
              <a:latin typeface="+mn-lt"/>
            </a:endParaRPr>
          </a:p>
        </p:txBody>
      </p:sp>
      <p:pic>
        <p:nvPicPr>
          <p:cNvPr id="5" name="Рисунок 4" descr="naukograd 2013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14475" y="183690"/>
            <a:ext cx="61150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82213" y="5661248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Второй Всероссийский фестиваль передового педагогического опыта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"Современные методы и приемы обучения"</a:t>
            </a:r>
          </a:p>
          <a:p>
            <a:pPr algn="ctr"/>
            <a:r>
              <a:rPr lang="ru-RU" dirty="0">
                <a:solidFill>
                  <a:srgbClr val="002060"/>
                </a:solidFill>
              </a:rPr>
              <a:t>февраль - май 2014 года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3415123"/>
            <a:ext cx="4572000" cy="20867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ru-RU" dirty="0"/>
              <a:t>Майсак Анна Борисовна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dirty="0"/>
              <a:t>п</a:t>
            </a:r>
            <a:r>
              <a:rPr lang="ru-RU" dirty="0" smtClean="0"/>
              <a:t>едагог-психолог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ru-RU" dirty="0"/>
              <a:t>Государственное бюджетное дошкольное образовательное учреждение детский сад № 68 компенсирующего вида Калининского района Санкт-Петербурга </a:t>
            </a:r>
            <a:endParaRPr lang="ru-RU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+mn-lt"/>
              </a:rPr>
              <a:t>Фотографии сделанные детьми с выраженной степенью коммуникативных нарушений:</a:t>
            </a:r>
            <a:endParaRPr lang="ru-RU" sz="2800" dirty="0">
              <a:latin typeface="+mn-lt"/>
            </a:endParaRPr>
          </a:p>
        </p:txBody>
      </p:sp>
      <p:pic>
        <p:nvPicPr>
          <p:cNvPr id="4" name="Содержимое 3" descr="EP5lVxhjGN4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51520" y="1700808"/>
            <a:ext cx="2040827" cy="2736305"/>
          </a:xfrm>
        </p:spPr>
      </p:pic>
      <p:pic>
        <p:nvPicPr>
          <p:cNvPr id="5" name="Рисунок 4" descr="ItQgSVlM7lQ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876256" y="3861048"/>
            <a:ext cx="2034463" cy="2727771"/>
          </a:xfrm>
          <a:prstGeom prst="rect">
            <a:avLst/>
          </a:prstGeom>
        </p:spPr>
      </p:pic>
      <p:pic>
        <p:nvPicPr>
          <p:cNvPr id="6" name="Рисунок 5" descr="pqHi9f9tjwo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2555776" y="3789040"/>
            <a:ext cx="2034463" cy="2727771"/>
          </a:xfrm>
          <a:prstGeom prst="rect">
            <a:avLst/>
          </a:prstGeom>
        </p:spPr>
      </p:pic>
      <p:pic>
        <p:nvPicPr>
          <p:cNvPr id="7" name="Рисунок 6" descr="-XNvfoLl9eA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716016" y="1988840"/>
            <a:ext cx="2034463" cy="27277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2448272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latin typeface="+mn-lt"/>
              </a:rPr>
              <a:t>Коммуникативные способности  </a:t>
            </a:r>
            <a:r>
              <a:rPr lang="ru-RU" sz="3600" dirty="0" smtClean="0">
                <a:latin typeface="+mn-lt"/>
              </a:rPr>
              <a:t>- это умение и навыки общения человека с людьми, от которых зависит его успешность. </a:t>
            </a:r>
            <a:endParaRPr lang="ru-RU" sz="4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501008"/>
            <a:ext cx="8229600" cy="2664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В группе детского сада трудности в общении, в первую очередь, испытывают дети с общим недоразвитием речи, так как основным средством коммуникации является речь, а в случае нарушения страдают все ее функции, в том числе коммуникативная.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19256" cy="936104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+mn-lt"/>
              </a:rPr>
              <a:t>Особенности личностного развития дошкольников с ОНР(исследование И.Ю. Левченко):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smtClean="0"/>
              <a:t>Дети с незначительными коммуникативными нарушениями. </a:t>
            </a:r>
            <a:r>
              <a:rPr lang="ru-RU" sz="2200" i="1" dirty="0" smtClean="0"/>
              <a:t>Дети не демонстрировали переживаний речевого дефекта, использовали невербальные средства общения.</a:t>
            </a:r>
            <a:endParaRPr lang="ru-RU" i="1" dirty="0" smtClean="0"/>
          </a:p>
          <a:p>
            <a:pPr lvl="0"/>
            <a:r>
              <a:rPr lang="ru-RU" dirty="0" smtClean="0"/>
              <a:t>Дети с умеренной степенью выраженности коммуникативных нарушений. </a:t>
            </a:r>
            <a:r>
              <a:rPr lang="ru-RU" sz="2200" i="1" dirty="0" smtClean="0"/>
              <a:t>Отмечались трудности в установлении контакта, не стремились к общению, демонстрировали умеренное переживание дефекта.</a:t>
            </a:r>
            <a:endParaRPr lang="ru-RU" i="1" dirty="0" smtClean="0"/>
          </a:p>
          <a:p>
            <a:pPr lvl="0"/>
            <a:r>
              <a:rPr lang="ru-RU" dirty="0" smtClean="0"/>
              <a:t>Дети с выраженной степенью коммуникативных нарушений. </a:t>
            </a:r>
            <a:r>
              <a:rPr lang="ru-RU" sz="2200" i="1" dirty="0" smtClean="0"/>
              <a:t>Дети отказывались от общения, отмечалась замкнутость, Дети избегали общения со взрослыми и сверстниками.</a:t>
            </a:r>
            <a:endParaRPr lang="ru-RU" i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794352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latin typeface="+mn-lt"/>
              </a:rPr>
              <a:t>Фототерапия </a:t>
            </a:r>
            <a:endParaRPr lang="ru-RU" sz="5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/>
              <a:t> - взаимосвязанная система техник консультирования, базирующихся на фотографии</a:t>
            </a:r>
            <a:r>
              <a:rPr lang="en-US" sz="2800" dirty="0" smtClean="0"/>
              <a:t>.</a:t>
            </a:r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2800" dirty="0" smtClean="0"/>
              <a:t>Фотография для детей является инструментом </a:t>
            </a:r>
            <a:r>
              <a:rPr lang="ru-RU" sz="2800" dirty="0" err="1" smtClean="0"/>
              <a:t>самопрезентации</a:t>
            </a:r>
            <a:r>
              <a:rPr lang="ru-RU" sz="2800" dirty="0" smtClean="0"/>
              <a:t> и исследования себя и окружающего мира, повышения уровня собственной значимости.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0432"/>
            <a:ext cx="8229600" cy="8663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техники фототерапии: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Фотографии, найденные или созданные клиентом, в нашем случае ребенком с помощью фотокамеры, коллекция изображений людей и другие образы.</a:t>
            </a:r>
          </a:p>
          <a:p>
            <a:pPr lvl="0"/>
            <a:r>
              <a:rPr lang="ru-RU" dirty="0" smtClean="0"/>
              <a:t>Фотографии ребенка, сделанные другими людьми, постановочные и спонтанные.</a:t>
            </a:r>
          </a:p>
          <a:p>
            <a:pPr lvl="0"/>
            <a:r>
              <a:rPr lang="ru-RU" dirty="0" smtClean="0"/>
              <a:t>Автопортреты – любые фотографии самого себя, сделанные ребенком, когда он контролирует процесс создания снимка.</a:t>
            </a:r>
          </a:p>
          <a:p>
            <a:pPr lvl="0"/>
            <a:r>
              <a:rPr lang="ru-RU" dirty="0" smtClean="0"/>
              <a:t>Семейные альбомы и другие биографические </a:t>
            </a:r>
            <a:r>
              <a:rPr lang="ru-RU" dirty="0" err="1" smtClean="0"/>
              <a:t>фотоколлекции</a:t>
            </a:r>
            <a:r>
              <a:rPr lang="ru-RU" dirty="0" smtClean="0"/>
              <a:t> – фотографии семьи или семейные снимки по выбору, хранимые в альбомах </a:t>
            </a:r>
          </a:p>
          <a:p>
            <a:pPr lvl="0"/>
            <a:r>
              <a:rPr lang="ru-RU" dirty="0" smtClean="0"/>
              <a:t>Техника «фото-проекций», которая исходит из того феноменологического факта, что смысл снимка главным образом формируется зрителем в процессе восприятия.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168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+mn-lt"/>
              </a:rPr>
              <a:t>Опрос родителей дошкольников, посещающих детский сад компенсирующего вида для детей с нарушениями речи показал:</a:t>
            </a:r>
            <a:endParaRPr lang="ru-RU" sz="4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615680"/>
          </a:xfrm>
        </p:spPr>
        <p:txBody>
          <a:bodyPr/>
          <a:lstStyle/>
          <a:p>
            <a:r>
              <a:rPr lang="ru-RU" dirty="0" smtClean="0"/>
              <a:t>фотоальбомы есть только у 20% семей</a:t>
            </a:r>
          </a:p>
          <a:p>
            <a:r>
              <a:rPr lang="ru-RU" dirty="0" smtClean="0"/>
              <a:t>только 9% родителей совместно с ребенком просматривают фотографии</a:t>
            </a:r>
          </a:p>
          <a:p>
            <a:r>
              <a:rPr lang="ru-RU" dirty="0" smtClean="0"/>
              <a:t>15% демонстрировали детям фотографии, сделанные до их рождения</a:t>
            </a:r>
          </a:p>
          <a:p>
            <a:r>
              <a:rPr lang="ru-RU" dirty="0" smtClean="0"/>
              <a:t>у 78% семей фотографии хранятся на электронных носителях и не распечатываются.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latin typeface="+mn-lt"/>
              </a:rPr>
              <a:t>В процессе работы были использованы следующие методы:</a:t>
            </a:r>
            <a:endParaRPr lang="ru-RU" sz="4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обсуждение фотографий и сочинение историй;</a:t>
            </a:r>
          </a:p>
          <a:p>
            <a:r>
              <a:rPr lang="ru-RU" dirty="0" smtClean="0"/>
              <a:t>фотоальбомы «Моя  семья», «Здравствуй, детский сад»;</a:t>
            </a:r>
          </a:p>
          <a:p>
            <a:r>
              <a:rPr lang="ru-RU" dirty="0" err="1" smtClean="0"/>
              <a:t>фотоколлажи</a:t>
            </a:r>
            <a:r>
              <a:rPr lang="ru-RU" dirty="0" smtClean="0"/>
              <a:t> «Наш праздник», «Наша группа»;</a:t>
            </a:r>
          </a:p>
          <a:p>
            <a:r>
              <a:rPr lang="ru-RU" dirty="0" err="1" smtClean="0"/>
              <a:t>фотопортфолио</a:t>
            </a:r>
            <a:r>
              <a:rPr lang="ru-RU" dirty="0" smtClean="0"/>
              <a:t> «Мои достижения»;</a:t>
            </a:r>
          </a:p>
          <a:p>
            <a:r>
              <a:rPr lang="ru-RU" dirty="0" smtClean="0"/>
              <a:t>свободное фотографирование «Один день в детском саду».</a:t>
            </a:r>
          </a:p>
          <a:p>
            <a:pPr>
              <a:buNone/>
            </a:pPr>
            <a:r>
              <a:rPr lang="ru-RU" dirty="0" smtClean="0"/>
              <a:t> На последнем остановимся подробнее.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+mn-lt"/>
              </a:rPr>
              <a:t>Фотографии сделанные детьми с незначительными коммуникативными нарушениями:</a:t>
            </a:r>
            <a:endParaRPr lang="ru-RU" sz="2800" dirty="0">
              <a:latin typeface="+mn-lt"/>
            </a:endParaRPr>
          </a:p>
        </p:txBody>
      </p:sp>
      <p:pic>
        <p:nvPicPr>
          <p:cNvPr id="5" name="Рисунок 4" descr="o0ohBzcSYEM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4716016" y="4005064"/>
            <a:ext cx="3051318" cy="2275774"/>
          </a:xfrm>
          <a:prstGeom prst="rect">
            <a:avLst/>
          </a:prstGeom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Василий\Desktop\аня\фототерапия\AcUGpTO_wf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412776"/>
            <a:ext cx="2992959" cy="2232248"/>
          </a:xfrm>
          <a:prstGeom prst="rect">
            <a:avLst/>
          </a:prstGeom>
          <a:noFill/>
        </p:spPr>
      </p:pic>
      <p:pic>
        <p:nvPicPr>
          <p:cNvPr id="1029" name="Picture 5" descr="C:\Users\Василий\Desktop\аня\фототерапия\_tYP3k5vv0gо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1340768"/>
            <a:ext cx="3096344" cy="2309357"/>
          </a:xfrm>
          <a:prstGeom prst="rect">
            <a:avLst/>
          </a:prstGeom>
          <a:noFill/>
        </p:spPr>
      </p:pic>
      <p:pic>
        <p:nvPicPr>
          <p:cNvPr id="1030" name="Picture 6" descr="C:\Users\Василий\Desktop\аня\фототерапия\oFlRaHGR0S8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7" y="3972605"/>
            <a:ext cx="3096344" cy="23093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+mn-lt"/>
              </a:rPr>
              <a:t>Фотографии сделанные детьми с умеренной степенью выраженности коммуникативных нарушений:</a:t>
            </a:r>
            <a:endParaRPr lang="ru-RU" sz="2400" dirty="0">
              <a:latin typeface="+mn-lt"/>
            </a:endParaRPr>
          </a:p>
        </p:txBody>
      </p:sp>
      <p:pic>
        <p:nvPicPr>
          <p:cNvPr id="4" name="Содержимое 3" descr="5uh3QBqZoTs.jpg"/>
          <p:cNvPicPr>
            <a:picLocks noGrp="1" noChangeAspect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251520" y="3501008"/>
            <a:ext cx="2232248" cy="2992959"/>
          </a:xfrm>
        </p:spPr>
      </p:pic>
      <p:pic>
        <p:nvPicPr>
          <p:cNvPr id="5" name="Рисунок 4" descr="GMo5eA8xXZI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627784" y="1556792"/>
            <a:ext cx="3518006" cy="2623846"/>
          </a:xfrm>
          <a:prstGeom prst="rect">
            <a:avLst/>
          </a:prstGeom>
        </p:spPr>
      </p:pic>
      <p:pic>
        <p:nvPicPr>
          <p:cNvPr id="6" name="Рисунок 5" descr="y1mjJ4bXWAQ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300192" y="3501008"/>
            <a:ext cx="2232248" cy="299295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</TotalTime>
  <Words>426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Использование методов фототерапии при коррекции коммуникативных нарушений детей дошкольного возраста</vt:lpstr>
      <vt:lpstr>Коммуникативные способности  - это умение и навыки общения человека с людьми, от которых зависит его успешность. </vt:lpstr>
      <vt:lpstr>Особенности личностного развития дошкольников с ОНР(исследование И.Ю. Левченко):</vt:lpstr>
      <vt:lpstr>Фототерапия </vt:lpstr>
      <vt:lpstr>Основные техники фототерапии:</vt:lpstr>
      <vt:lpstr>Опрос родителей дошкольников, посещающих детский сад компенсирующего вида для детей с нарушениями речи показал:</vt:lpstr>
      <vt:lpstr>В процессе работы были использованы следующие методы:</vt:lpstr>
      <vt:lpstr>Фотографии сделанные детьми с незначительными коммуникативными нарушениями:</vt:lpstr>
      <vt:lpstr>Фотографии сделанные детьми с умеренной степенью выраженности коммуникативных нарушений:</vt:lpstr>
      <vt:lpstr>Фотографии сделанные детьми с выраженной степенью коммуникативных нарушений: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методов фототерапии при коррекции коммуникативных нарушений детей дошкольного возраста.</dc:title>
  <dc:creator>Василий</dc:creator>
  <cp:lastModifiedBy>Венера Узбековна</cp:lastModifiedBy>
  <cp:revision>5</cp:revision>
  <dcterms:created xsi:type="dcterms:W3CDTF">2014-05-15T11:53:48Z</dcterms:created>
  <dcterms:modified xsi:type="dcterms:W3CDTF">2014-05-29T11:16:57Z</dcterms:modified>
</cp:coreProperties>
</file>