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64" r:id="rId4"/>
    <p:sldId id="257" r:id="rId5"/>
    <p:sldId id="258" r:id="rId6"/>
    <p:sldId id="262" r:id="rId7"/>
    <p:sldId id="259" r:id="rId8"/>
    <p:sldId id="260" r:id="rId9"/>
    <p:sldId id="261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Максим" initials="М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84" autoAdjust="0"/>
  </p:normalViewPr>
  <p:slideViewPr>
    <p:cSldViewPr>
      <p:cViewPr>
        <p:scale>
          <a:sx n="100" d="100"/>
          <a:sy n="100" d="100"/>
        </p:scale>
        <p:origin x="-51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F6695-F257-4959-BD6E-5C545A13FAEF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82F28-1B2B-487F-AEBE-CBF9180C6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022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F6695-F257-4959-BD6E-5C545A13FAEF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82F28-1B2B-487F-AEBE-CBF9180C6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209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F6695-F257-4959-BD6E-5C545A13FAEF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82F28-1B2B-487F-AEBE-CBF9180C6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597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F6695-F257-4959-BD6E-5C545A13FAEF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82F28-1B2B-487F-AEBE-CBF9180C6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383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F6695-F257-4959-BD6E-5C545A13FAEF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82F28-1B2B-487F-AEBE-CBF9180C6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897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F6695-F257-4959-BD6E-5C545A13FAEF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82F28-1B2B-487F-AEBE-CBF9180C6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452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F6695-F257-4959-BD6E-5C545A13FAEF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82F28-1B2B-487F-AEBE-CBF9180C6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360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F6695-F257-4959-BD6E-5C545A13FAEF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82F28-1B2B-487F-AEBE-CBF9180C6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173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F6695-F257-4959-BD6E-5C545A13FAEF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82F28-1B2B-487F-AEBE-CBF9180C6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647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F6695-F257-4959-BD6E-5C545A13FAEF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82F28-1B2B-487F-AEBE-CBF9180C6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257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F6695-F257-4959-BD6E-5C545A13FAEF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82F28-1B2B-487F-AEBE-CBF9180C6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278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F6695-F257-4959-BD6E-5C545A13FAEF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82F28-1B2B-487F-AEBE-CBF9180C6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640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6" Type="http://schemas.microsoft.com/office/2007/relationships/hdphoto" Target="../media/hdphoto3.wdp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453650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«Использование </a:t>
            </a:r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современных</a:t>
            </a:r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педагогических </a:t>
            </a:r>
            <a:b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технологий на уроках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»</a:t>
            </a:r>
            <a:b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" name="Рисунок 2" descr="naukograd 2013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4475" y="476672"/>
            <a:ext cx="61150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25735" y="5805264"/>
            <a:ext cx="70874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70C0"/>
                </a:solidFill>
              </a:rPr>
              <a:t>Второй Всероссийский фестиваль передового педагогического опыта</a:t>
            </a:r>
          </a:p>
          <a:p>
            <a:pPr algn="ctr"/>
            <a:r>
              <a:rPr lang="ru-RU" sz="1400" dirty="0">
                <a:solidFill>
                  <a:srgbClr val="FF0000"/>
                </a:solidFill>
              </a:rPr>
              <a:t>"Современные методы и приемы обучения"</a:t>
            </a:r>
          </a:p>
          <a:p>
            <a:pPr algn="ctr"/>
            <a:r>
              <a:rPr lang="ru-RU" sz="1400" dirty="0">
                <a:solidFill>
                  <a:srgbClr val="0070C0"/>
                </a:solidFill>
              </a:rPr>
              <a:t>февраль - май 2014 года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95936" y="3415123"/>
            <a:ext cx="4572000" cy="20867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Кузьменкова Надежда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Ивановна</a:t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учитель обществознания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общеобразовательное учреждение средняя общеобразовательная школа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№456 </a:t>
            </a:r>
          </a:p>
          <a:p>
            <a:pPr>
              <a:lnSpc>
                <a:spcPct val="120000"/>
              </a:lnSpc>
            </a:pP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Колпинский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Санкт-Петербурга</a:t>
            </a:r>
            <a:endParaRPr lang="ru-RU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18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pc="3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br>
              <a:rPr lang="ru-RU" spc="3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презентации были использованы материалы и фотографии с педагогической мастерской «Наркотики и дети: как сохранить будущее», проведенной в 11 профильном социально-экономическом классе  в рамках урока обществознания и элективного курса «Основные проблемы Российского правоведения».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84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2736303"/>
          </a:xfrm>
        </p:spPr>
        <p:style>
          <a:lnRef idx="1">
            <a:schemeClr val="accent1"/>
          </a:lnRef>
          <a:fillRef idx="1002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600" dirty="0" smtClean="0">
              <a:effectLst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мастерская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гражданско-правовое образование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316835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Общеобразовательное учреждение ГОУ СОШ №456</a:t>
            </a:r>
          </a:p>
          <a:p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Колпинский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г. Санкт-Петербург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–автор мастерской: Кузьменкова Н.И., учитель обществознания, учитель высшей категории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52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мастерская как одна из форм применения современных педагогических технологий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проведения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системность, технологичность, доступность, деятельно-исследовательский характер учебных занятий</a:t>
            </a:r>
          </a:p>
          <a:p>
            <a:r>
              <a:rPr lang="ru-RU" i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Формами проведения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быть: уроки-показы, деловые игры, стендовая защита, тренинги, практикумы, презентация, видеопроект.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13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Целями педагогической мастерской являются: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Развитие учащихся как субъектов учебно-познавательной, экономической, гражданско-правовой деятельности посредством применения современных педагогических технологий.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Формирование правовой культуры учащихся.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29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en-US" sz="2800" dirty="0" smtClean="0"/>
              <a:t>I</a:t>
            </a:r>
            <a:r>
              <a:rPr lang="ru-RU" sz="2800" dirty="0" smtClean="0"/>
              <a:t> этап</a:t>
            </a:r>
            <a:br>
              <a:rPr lang="ru-RU" sz="2800" dirty="0" smtClean="0"/>
            </a:br>
            <a:r>
              <a:rPr lang="ru-RU" sz="2800" dirty="0" smtClean="0"/>
              <a:t>(стендовая защита)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980728"/>
            <a:ext cx="5327774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учащимися социальных проектов по теме </a:t>
            </a:r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«Наркотики и дети: как сохранить будущее»</a:t>
            </a:r>
            <a:endParaRPr lang="ru-RU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95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txBody>
          <a:bodyPr>
            <a:normAutofit fontScale="90000"/>
          </a:bodyPr>
          <a:lstStyle/>
          <a:p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(презентации)</a:t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Презентации работ учащихся</a:t>
            </a:r>
            <a:b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выбираю жизнь»</a:t>
            </a:r>
            <a:b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63" y="2204864"/>
            <a:ext cx="3798775" cy="3190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</p:spPr>
      </p:pic>
      <p:pic>
        <p:nvPicPr>
          <p:cNvPr id="1026" name="Picture 2" descr="C:\Users\Максим\Desktop\27 июн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1" y="1556792"/>
            <a:ext cx="5256584" cy="3110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аксим\Desktop\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172" y="4347012"/>
            <a:ext cx="3023827" cy="251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49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3008313" cy="648072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мультимедиа)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252" y="447784"/>
            <a:ext cx="5085842" cy="571752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196752"/>
            <a:ext cx="3851920" cy="566124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endParaRPr lang="ru-RU" sz="32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отрывка видеофильма «Территория безопасности»</a:t>
            </a:r>
          </a:p>
          <a:p>
            <a:pPr algn="ctr"/>
            <a:endParaRPr lang="ru-RU" sz="3200" dirty="0" smtClean="0"/>
          </a:p>
          <a:p>
            <a:pPr algn="ctr"/>
            <a:endParaRPr lang="ru-RU" sz="3200" dirty="0"/>
          </a:p>
          <a:p>
            <a:pPr algn="ctr"/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фильме показывается правда о цене короткого миража наркотического угара, правда о механизме разрушения наркотиками самого ценного подарка природы – собственного тела и личности, и правда о том, как создать свой собственный мир успеха и достижений, мир победы над собой и над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обстоятельствами</a:t>
            </a:r>
          </a:p>
          <a:p>
            <a:pPr algn="ctr"/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Известные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спортсмены, музыканты и общественные деятели, рассказывают о своем отношении к наркомании и помогают подросткам и молодежи правильно сформировать позицию здорового образа жизни. </a:t>
            </a:r>
          </a:p>
          <a:p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89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2596" y="332656"/>
            <a:ext cx="5148064" cy="72008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9" r="1739"/>
          <a:stretch>
            <a:fillRect/>
          </a:stretch>
        </p:blipFill>
        <p:spPr>
          <a:xfrm>
            <a:off x="1" y="1"/>
            <a:ext cx="4090757" cy="35730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39952" y="1196752"/>
            <a:ext cx="5486400" cy="108012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 «Имею право знать!»       (правоохранительные органы)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Максим\Desktop\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276872"/>
            <a:ext cx="46805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3" y="3717032"/>
            <a:ext cx="5004048" cy="31409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2" descr="C:\Users\Максим\Desktop\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352" y="2429272"/>
            <a:ext cx="46805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36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4824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Анкета обратной связи (рефлексия)</a:t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Вас за участие в работе мастерской и обсуждении проблемы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мастерская была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63577969"/>
              </p:ext>
            </p:extLst>
          </p:nvPr>
        </p:nvGraphicFramePr>
        <p:xfrm>
          <a:off x="323528" y="2060848"/>
          <a:ext cx="3600400" cy="432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/>
              </a:tblGrid>
              <a:tr h="720080">
                <a:tc>
                  <a:txBody>
                    <a:bodyPr/>
                    <a:lstStyle/>
                    <a:p>
                      <a:r>
                        <a:rPr lang="ru-RU" dirty="0" smtClean="0"/>
                        <a:t>Позитивная</a:t>
                      </a:r>
                      <a:endParaRPr lang="ru-RU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ru-RU" dirty="0" smtClean="0"/>
                        <a:t>Ценная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ru-RU" dirty="0" smtClean="0"/>
                        <a:t>Активная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ru-RU" dirty="0" smtClean="0"/>
                        <a:t>Интересная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ru-RU" dirty="0" smtClean="0"/>
                        <a:t>Свободная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ru-RU" dirty="0" smtClean="0"/>
                        <a:t>Актуальная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Объект 11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586175189"/>
              </p:ext>
            </p:extLst>
          </p:nvPr>
        </p:nvGraphicFramePr>
        <p:xfrm>
          <a:off x="4645025" y="2132856"/>
          <a:ext cx="4041775" cy="42484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1775"/>
              </a:tblGrid>
              <a:tr h="768081">
                <a:tc>
                  <a:txBody>
                    <a:bodyPr/>
                    <a:lstStyle/>
                    <a:p>
                      <a:r>
                        <a:rPr lang="ru-RU" dirty="0" smtClean="0"/>
                        <a:t>Негативная</a:t>
                      </a:r>
                      <a:endParaRPr lang="ru-RU" dirty="0"/>
                    </a:p>
                  </a:txBody>
                  <a:tcPr/>
                </a:tc>
              </a:tr>
              <a:tr h="696078">
                <a:tc>
                  <a:txBody>
                    <a:bodyPr/>
                    <a:lstStyle/>
                    <a:p>
                      <a:r>
                        <a:rPr lang="ru-RU" dirty="0" smtClean="0"/>
                        <a:t>Малоценная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96078">
                <a:tc>
                  <a:txBody>
                    <a:bodyPr/>
                    <a:lstStyle/>
                    <a:p>
                      <a:r>
                        <a:rPr lang="ru-RU" dirty="0" smtClean="0"/>
                        <a:t>Пассивная</a:t>
                      </a:r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696078">
                <a:tc>
                  <a:txBody>
                    <a:bodyPr/>
                    <a:lstStyle/>
                    <a:p>
                      <a:r>
                        <a:rPr lang="ru-RU" dirty="0" smtClean="0"/>
                        <a:t>Неинтересная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696078">
                <a:tc>
                  <a:txBody>
                    <a:bodyPr/>
                    <a:lstStyle/>
                    <a:p>
                      <a:r>
                        <a:rPr lang="ru-RU" dirty="0" smtClean="0"/>
                        <a:t>Напряженная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96078">
                <a:tc>
                  <a:txBody>
                    <a:bodyPr/>
                    <a:lstStyle/>
                    <a:p>
                      <a:r>
                        <a:rPr lang="ru-RU" dirty="0" smtClean="0"/>
                        <a:t>Неактуальная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122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240</Words>
  <Application>Microsoft Office PowerPoint</Application>
  <PresentationFormat>Экран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«Использование современных педагогических  технологий на уроках» </vt:lpstr>
      <vt:lpstr> Педагогическая мастерская гражданско-правовое образование</vt:lpstr>
      <vt:lpstr>Педагогическая мастерская как одна из форм применения современных педагогических технологий</vt:lpstr>
      <vt:lpstr>Целями педагогической мастерской являются:  1. Развитие учащихся как субъектов учебно-познавательной, экономической, гражданско-правовой деятельности посредством применения современных педагогических технологий.  2. Формирование правовой культуры учащихся.</vt:lpstr>
      <vt:lpstr>I этап (стендовая защита)</vt:lpstr>
      <vt:lpstr>II этап II этап (презентации) Презентации работ учащихся «Я выбираю жизнь» </vt:lpstr>
      <vt:lpstr>III этап (использование мультимедиа)</vt:lpstr>
      <vt:lpstr>IV этап (тренинг)</vt:lpstr>
      <vt:lpstr>V этап Анкета обратной связи (рефлексия) Благодарим Вас за участие в работе мастерской и обсуждении проблемы. Педагогическая мастерская была</vt:lpstr>
      <vt:lpstr>СПАСИБО ЗА ВНИМАНИЕ! В презентации были использованы материалы и фотографии с педагогической мастерской «Наркотики и дети: как сохранить будущее», проведенной в 11 профильном социально-экономическом классе  в рамках урока обществознания и элективного курса «Основные проблемы Российского правоведения».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</dc:creator>
  <cp:lastModifiedBy>Венера Узбековна</cp:lastModifiedBy>
  <cp:revision>22</cp:revision>
  <dcterms:created xsi:type="dcterms:W3CDTF">2014-01-18T16:29:10Z</dcterms:created>
  <dcterms:modified xsi:type="dcterms:W3CDTF">2014-05-18T12:27:30Z</dcterms:modified>
</cp:coreProperties>
</file>