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4" r:id="rId2"/>
    <p:sldId id="256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E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nimashka.info/_ph/106/2/689223333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hyperlink" Target="http://s001.radikal.ru/i194/1104/7a/3dad48e11ecd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irota.ru/forum/images/72/72643.jpe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stat17.privet.ru/lr/0912e5608f821092574dbfda9095851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talia-ru.com/files/pasha_0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hyperlink" Target="http://www.simvol-veri.ru/xp/images/stories/pasxa/42541571_1110jpg_resiz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0.liveinternet.ru/images/attach/c/1/58/886/58886369_0baa923e0b5e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stihi.ru/pics/2012/07/26/6142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1.liveinternet.ru/images/attach/c/5/87/862/87862113_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esktopwallpapers.org.ua/download.php?img=201111/800x480/desktopwallpapers.org.ua-8218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aday.ru/data/996/462/1234/%D0%B2%D0%BE%D0%BB%D1%85%D0%B2%D1%8B!3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liveinternet.ru/images/attach/c/4/81/946/81946147_4080226_f800f05aa535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img-fotki.yandex.ru/get/4429/32819862.14f/0_75f06_4fd4aa88_X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chool-world.com.ua/lib/wp-content/uploads/2011/12/313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900igr.net/datai/russkie-khudozhniki/Brjulov-2.files/0013-012-Gadanie-Svetlany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gatattva.ru/img/1537_Kreshenie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s9959.userapi.com/u51700242/-6/x_fc54db7c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ukograd 2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22" y="341870"/>
            <a:ext cx="66294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0" y="5486400"/>
            <a:ext cx="8099286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3800" y="3098087"/>
            <a:ext cx="4861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Кучеренко Елена Александровна</a:t>
            </a:r>
            <a:br>
              <a:rPr lang="ru-RU" dirty="0"/>
            </a:br>
            <a:r>
              <a:rPr lang="ru-RU" dirty="0"/>
              <a:t>учитель истории, обществознания и ОРКСЭ</a:t>
            </a:r>
            <a:br>
              <a:rPr lang="ru-RU" dirty="0"/>
            </a:br>
            <a:r>
              <a:rPr lang="ru-RU" dirty="0"/>
              <a:t>Муниципальное казённое общеобразовательное учреждение</a:t>
            </a:r>
            <a:br>
              <a:rPr lang="ru-RU" dirty="0"/>
            </a:br>
            <a:r>
              <a:rPr lang="ru-RU" dirty="0"/>
              <a:t>основная общеобразовательная школа №5</a:t>
            </a:r>
            <a:br>
              <a:rPr lang="ru-RU" dirty="0"/>
            </a:br>
            <a:r>
              <a:rPr lang="ru-RU" dirty="0"/>
              <a:t>пос. ЦЭС, Верхнебуреинский район, Хабаровский край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6330" y="1219200"/>
            <a:ext cx="8099286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C00000"/>
                </a:solidFill>
                <a:latin typeface="Times New Roman"/>
                <a:ea typeface="Times New Roman"/>
              </a:rPr>
              <a:t>Урок по ОРКСЭ в 4 классе.</a:t>
            </a:r>
            <a:br>
              <a:rPr lang="ru-RU" sz="3200" b="1" cap="all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3200" b="1" cap="all" dirty="0">
                <a:solidFill>
                  <a:srgbClr val="C00000"/>
                </a:solidFill>
                <a:latin typeface="Times New Roman"/>
                <a:ea typeface="Times New Roman"/>
              </a:rPr>
              <a:t>Тема: «Христианские (православные) праздники»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Вербное Воскресение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6892233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47800"/>
            <a:ext cx="3200400" cy="458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3dad48e11ec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414153"/>
            <a:ext cx="3657600" cy="475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Светлое Христово Воскресение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Пасха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7264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095285" cy="44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0912e5608f821092574dbfda9095851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6863" y="1905000"/>
            <a:ext cx="499425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Светлое Христово Воскресение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4000" b="1" dirty="0" smtClean="0">
                <a:solidFill>
                  <a:srgbClr val="00B0F0"/>
                </a:solidFill>
              </a:rPr>
              <a:t>Пасха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9218" name="Picture 2" descr="pasha_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1600200"/>
            <a:ext cx="3257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42541571_1110jpg_resiz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981200"/>
            <a:ext cx="40671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Вознесение Господне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58886369_0baa923e0b5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998" y="1531346"/>
            <a:ext cx="4973002" cy="479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Праздник Святой Троицы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1266" name="Picture 2" descr="61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371600"/>
            <a:ext cx="3914775" cy="48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Праздник Святой Троицы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87862113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447800"/>
            <a:ext cx="5638800" cy="480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 статью в учебнике, перескажи её своим родным и близким, постарайся ответить на вопросы</a:t>
            </a:r>
          </a:p>
          <a:p>
            <a:r>
              <a:rPr lang="ru-RU" dirty="0" smtClean="0"/>
              <a:t>Нарисуй открытку к Празднику Пасхи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3860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/>
              <a:t>Христианские </a:t>
            </a:r>
            <a:br>
              <a:rPr lang="ru-RU" sz="8000" b="1" dirty="0" smtClean="0"/>
            </a:br>
            <a:r>
              <a:rPr lang="ru-RU" sz="8000" b="1" dirty="0" smtClean="0"/>
              <a:t>православные</a:t>
            </a:r>
            <a:br>
              <a:rPr lang="ru-RU" sz="8000" b="1" dirty="0" smtClean="0"/>
            </a:br>
            <a:r>
              <a:rPr lang="ru-RU" sz="8000" b="1" dirty="0" smtClean="0"/>
              <a:t>праздники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4000" b="1" dirty="0" smtClean="0"/>
              <a:t>Великие  </a:t>
            </a:r>
            <a:r>
              <a:rPr lang="ru-RU" dirty="0" smtClean="0"/>
              <a:t>            </a:t>
            </a:r>
            <a:r>
              <a:rPr lang="ru-RU" b="1" dirty="0" smtClean="0"/>
              <a:t>Дни памяти  святых,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чудотворных икон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/>
              <a:t>Непереходящие                 Переходящие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Православные праздники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219200" y="1676400"/>
            <a:ext cx="1828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562600" y="1600200"/>
            <a:ext cx="17526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143000" y="37338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667000" y="3505200"/>
            <a:ext cx="2514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Рождество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Христово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7 января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esktopwallpaper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7088981" cy="424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Пастухи сказали друг другу: «Надо скорее идти в Вифлеем и увидеть Младенца, о котором возвестил нам Бог».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%D0%B2%D0%BE%D0%BB%D1%85%D0%B2%D1%8B!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04511"/>
            <a:ext cx="5486400" cy="394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Принесли младенцу мудрецы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с дивными подарками ларцы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81946147_4080226_f800f05aa5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42100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0_75f06_4fd4aa88_X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828800"/>
            <a:ext cx="323031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            Святки –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</a:t>
            </a:r>
            <a:r>
              <a:rPr lang="ru-RU" sz="3200" b="1" dirty="0" smtClean="0">
                <a:solidFill>
                  <a:srgbClr val="FF0000"/>
                </a:solidFill>
              </a:rPr>
              <a:t>самая весёлая и  таинственная пора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           (от Рождества до Крещения)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3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3962400" cy="357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0013-012-Gadanie-Svetlan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981199"/>
            <a:ext cx="3276600" cy="417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Крещение Господне</a:t>
            </a:r>
            <a:br>
              <a:rPr lang="ru-RU" sz="4400" b="1" dirty="0" smtClean="0">
                <a:solidFill>
                  <a:srgbClr val="00B050"/>
                </a:solidFill>
              </a:rPr>
            </a:br>
            <a:r>
              <a:rPr lang="ru-RU" sz="4400" b="1" dirty="0" smtClean="0">
                <a:solidFill>
                  <a:srgbClr val="00B050"/>
                </a:solidFill>
              </a:rPr>
              <a:t>19 января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1537_Kresheni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1447800"/>
            <a:ext cx="6159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Крещение Господне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x_fc54db7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745274"/>
            <a:ext cx="5715000" cy="435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</TotalTime>
  <Words>97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PowerPoint</vt:lpstr>
      <vt:lpstr>Христианские  православные праздники</vt:lpstr>
      <vt:lpstr>Православные праздники</vt:lpstr>
      <vt:lpstr>Рождество Христово 7 января</vt:lpstr>
      <vt:lpstr>Пастухи сказали друг другу: «Надо скорее идти в Вифлеем и увидеть Младенца, о котором возвестил нам Бог».</vt:lpstr>
      <vt:lpstr>Принесли младенцу мудрецы              с дивными подарками ларцы</vt:lpstr>
      <vt:lpstr>                                   Святки –          самая весёлая и  таинственная пора                    (от Рождества до Крещения)</vt:lpstr>
      <vt:lpstr>Крещение Господне 19 января</vt:lpstr>
      <vt:lpstr>Крещение Господне</vt:lpstr>
      <vt:lpstr>Вербное Воскресение</vt:lpstr>
      <vt:lpstr>Светлое Христово Воскресение Пасха</vt:lpstr>
      <vt:lpstr>Светлое Христово Воскресение Пасха</vt:lpstr>
      <vt:lpstr>Вознесение Господне</vt:lpstr>
      <vt:lpstr>Праздник Святой Троицы</vt:lpstr>
      <vt:lpstr>Праздник Святой Троицы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Христианские  православные праздники</dc:title>
  <dc:creator>елена</dc:creator>
  <cp:lastModifiedBy>Венера Узбековна</cp:lastModifiedBy>
  <cp:revision>13</cp:revision>
  <dcterms:created xsi:type="dcterms:W3CDTF">2013-03-11T09:30:04Z</dcterms:created>
  <dcterms:modified xsi:type="dcterms:W3CDTF">2014-05-25T10:51:28Z</dcterms:modified>
</cp:coreProperties>
</file>