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96" y="5715000"/>
            <a:ext cx="6521078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14272" y="1052736"/>
            <a:ext cx="6477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УРОКА ПО ТЕМЕ: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ВОДИТЕЛЯ»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124" y="2924944"/>
            <a:ext cx="672016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8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4282" y="214290"/>
            <a:ext cx="4357718" cy="14287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документ, устанавливающий единый порядок дорожного движения на всей территории Российской Федерации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57752" y="571480"/>
            <a:ext cx="4041775" cy="96045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государственный  законодательный акт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642910" y="1714488"/>
            <a:ext cx="335758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/>
          <p:cNvPicPr>
            <a:picLocks noGrp="1"/>
          </p:cNvPicPr>
          <p:nvPr>
            <p:ph sz="quarter" idx="4"/>
          </p:nvPr>
        </p:nvPicPr>
        <p:blipFill>
          <a:blip r:embed="rId3">
            <a:lum/>
          </a:blip>
          <a:srcRect/>
          <a:stretch>
            <a:fillRect/>
          </a:stretch>
        </p:blipFill>
        <p:spPr bwMode="auto">
          <a:xfrm>
            <a:off x="5000628" y="1714488"/>
            <a:ext cx="335758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50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Ответственность водителя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автошколадома.рф/images/stories/theme_28/0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71546"/>
            <a:ext cx="428628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43438" y="857232"/>
            <a:ext cx="40719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административной ответственностью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водитель сталкивается прямо на дороге, когда его останавливает инспектор ГИБДД за нарушение Правил дорожного движения. А всякого нарушителя надо привлекать к ответственности! И вот тут вступает в действие Кодекс об Административных Правонарушениях (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КоАП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в котором чётко прописано, как именно следует наказывать водителей за то или иное нарушение.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Гражданская ответственность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автошколадома.рф/images/stories/theme_28/03.jpg"/>
          <p:cNvPicPr>
            <a:picLocks noGrp="1"/>
          </p:cNvPicPr>
          <p:nvPr>
            <p:ph idx="1"/>
          </p:nvPr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500034" y="1285860"/>
            <a:ext cx="342902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143372" y="1285860"/>
            <a:ext cx="46434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Гражданская ответственност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 – это возмещение материального ущерба.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гражданская ответственность всех участников ДТП застрахована и все согласны в оценке происшедшего, тогда ущерб пострадавшему оплатит страховая компания. Если мнения участников ДТП в оценке происшедшего различны, тогда только суд может определять кто кому и сколько должен!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Уголовная ответственность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автошколадома.рф/images/stories/theme_28/04.jpg"/>
          <p:cNvPicPr>
            <a:picLocks noGrp="1"/>
          </p:cNvPicPr>
          <p:nvPr>
            <p:ph idx="1"/>
          </p:nvPr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571472" y="1357298"/>
            <a:ext cx="342902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143372" y="1643050"/>
            <a:ext cx="45720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 определил так – уголовная ответственность для водителей может наступать в случае причинения тяжкого вреда здоровью пострадавшего или в случае смерти.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И, конечно же, уголовному наказанию водитель, может быть, подвергнут только по решению суда!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174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Ответственность водителя</vt:lpstr>
      <vt:lpstr>Гражданская ответственность</vt:lpstr>
      <vt:lpstr>Уголовная ответственность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Позитроника</dc:creator>
  <cp:lastModifiedBy>Венера Узбековна</cp:lastModifiedBy>
  <cp:revision>7</cp:revision>
  <dcterms:created xsi:type="dcterms:W3CDTF">2014-05-09T06:43:15Z</dcterms:created>
  <dcterms:modified xsi:type="dcterms:W3CDTF">2014-05-28T15:21:00Z</dcterms:modified>
</cp:coreProperties>
</file>