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 id="2147483833" r:id="rId2"/>
    <p:sldMasterId id="2147483835" r:id="rId3"/>
    <p:sldMasterId id="2147484132" r:id="rId4"/>
  </p:sldMasterIdLst>
  <p:sldIdLst>
    <p:sldId id="256" r:id="rId5"/>
    <p:sldId id="257" r:id="rId6"/>
    <p:sldId id="259" r:id="rId7"/>
    <p:sldId id="260" r:id="rId8"/>
    <p:sldId id="261" r:id="rId9"/>
    <p:sldId id="262" r:id="rId10"/>
    <p:sldId id="258" r:id="rId11"/>
    <p:sldId id="272" r:id="rId12"/>
    <p:sldId id="273" r:id="rId13"/>
    <p:sldId id="263" r:id="rId14"/>
    <p:sldId id="265" r:id="rId15"/>
    <p:sldId id="274" r:id="rId16"/>
    <p:sldId id="266" r:id="rId17"/>
    <p:sldId id="267" r:id="rId18"/>
    <p:sldId id="276" r:id="rId19"/>
    <p:sldId id="268" r:id="rId20"/>
    <p:sldId id="269" r:id="rId21"/>
    <p:sldId id="270" r:id="rId22"/>
    <p:sldId id="271" r:id="rId23"/>
    <p:sldId id="279" r:id="rId24"/>
    <p:sldId id="280" r:id="rId25"/>
    <p:sldId id="282" r:id="rId26"/>
    <p:sldId id="283" r:id="rId27"/>
    <p:sldId id="284" r:id="rId28"/>
  </p:sldIdLst>
  <p:sldSz cx="9144000" cy="6858000" type="screen4x3"/>
  <p:notesSz cx="6858000" cy="9144000"/>
  <p:defaultTextStyle>
    <a:defPPr>
      <a:defRPr lang="ru-RU"/>
    </a:defPPr>
    <a:lvl1pPr algn="ctr" rtl="0" fontAlgn="base">
      <a:spcBef>
        <a:spcPct val="0"/>
      </a:spcBef>
      <a:spcAft>
        <a:spcPct val="0"/>
      </a:spcAft>
      <a:defRPr b="1" kern="1200">
        <a:solidFill>
          <a:schemeClr val="bg2"/>
        </a:solidFill>
        <a:latin typeface="Tahoma" pitchFamily="34" charset="0"/>
        <a:ea typeface="+mn-ea"/>
        <a:cs typeface="Arial" charset="0"/>
      </a:defRPr>
    </a:lvl1pPr>
    <a:lvl2pPr marL="457200" algn="ctr" rtl="0" fontAlgn="base">
      <a:spcBef>
        <a:spcPct val="0"/>
      </a:spcBef>
      <a:spcAft>
        <a:spcPct val="0"/>
      </a:spcAft>
      <a:defRPr b="1" kern="1200">
        <a:solidFill>
          <a:schemeClr val="bg2"/>
        </a:solidFill>
        <a:latin typeface="Tahoma" pitchFamily="34" charset="0"/>
        <a:ea typeface="+mn-ea"/>
        <a:cs typeface="Arial" charset="0"/>
      </a:defRPr>
    </a:lvl2pPr>
    <a:lvl3pPr marL="914400" algn="ctr" rtl="0" fontAlgn="base">
      <a:spcBef>
        <a:spcPct val="0"/>
      </a:spcBef>
      <a:spcAft>
        <a:spcPct val="0"/>
      </a:spcAft>
      <a:defRPr b="1" kern="1200">
        <a:solidFill>
          <a:schemeClr val="bg2"/>
        </a:solidFill>
        <a:latin typeface="Tahoma" pitchFamily="34" charset="0"/>
        <a:ea typeface="+mn-ea"/>
        <a:cs typeface="Arial" charset="0"/>
      </a:defRPr>
    </a:lvl3pPr>
    <a:lvl4pPr marL="1371600" algn="ctr" rtl="0" fontAlgn="base">
      <a:spcBef>
        <a:spcPct val="0"/>
      </a:spcBef>
      <a:spcAft>
        <a:spcPct val="0"/>
      </a:spcAft>
      <a:defRPr b="1" kern="1200">
        <a:solidFill>
          <a:schemeClr val="bg2"/>
        </a:solidFill>
        <a:latin typeface="Tahoma" pitchFamily="34" charset="0"/>
        <a:ea typeface="+mn-ea"/>
        <a:cs typeface="Arial" charset="0"/>
      </a:defRPr>
    </a:lvl4pPr>
    <a:lvl5pPr marL="1828800" algn="ctr" rtl="0" fontAlgn="base">
      <a:spcBef>
        <a:spcPct val="0"/>
      </a:spcBef>
      <a:spcAft>
        <a:spcPct val="0"/>
      </a:spcAft>
      <a:defRPr b="1" kern="1200">
        <a:solidFill>
          <a:schemeClr val="bg2"/>
        </a:solidFill>
        <a:latin typeface="Tahoma" pitchFamily="34" charset="0"/>
        <a:ea typeface="+mn-ea"/>
        <a:cs typeface="Arial" charset="0"/>
      </a:defRPr>
    </a:lvl5pPr>
    <a:lvl6pPr marL="2286000" algn="l" defTabSz="914400" rtl="0" eaLnBrk="1" latinLnBrk="0" hangingPunct="1">
      <a:defRPr b="1" kern="1200">
        <a:solidFill>
          <a:schemeClr val="bg2"/>
        </a:solidFill>
        <a:latin typeface="Tahoma" pitchFamily="34" charset="0"/>
        <a:ea typeface="+mn-ea"/>
        <a:cs typeface="Arial" charset="0"/>
      </a:defRPr>
    </a:lvl6pPr>
    <a:lvl7pPr marL="2743200" algn="l" defTabSz="914400" rtl="0" eaLnBrk="1" latinLnBrk="0" hangingPunct="1">
      <a:defRPr b="1" kern="1200">
        <a:solidFill>
          <a:schemeClr val="bg2"/>
        </a:solidFill>
        <a:latin typeface="Tahoma" pitchFamily="34" charset="0"/>
        <a:ea typeface="+mn-ea"/>
        <a:cs typeface="Arial" charset="0"/>
      </a:defRPr>
    </a:lvl7pPr>
    <a:lvl8pPr marL="3200400" algn="l" defTabSz="914400" rtl="0" eaLnBrk="1" latinLnBrk="0" hangingPunct="1">
      <a:defRPr b="1" kern="1200">
        <a:solidFill>
          <a:schemeClr val="bg2"/>
        </a:solidFill>
        <a:latin typeface="Tahoma" pitchFamily="34" charset="0"/>
        <a:ea typeface="+mn-ea"/>
        <a:cs typeface="Arial" charset="0"/>
      </a:defRPr>
    </a:lvl8pPr>
    <a:lvl9pPr marL="3657600" algn="l" defTabSz="914400" rtl="0" eaLnBrk="1" latinLnBrk="0" hangingPunct="1">
      <a:defRPr b="1" kern="1200">
        <a:solidFill>
          <a:schemeClr val="bg2"/>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Светлый стиль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46F890A9-2807-4EBB-B81D-B2AA78EC7F39}" styleName="Темный стиль 2 - акцент 5/акцент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AF606853-7671-496A-8E4F-DF71F8EC918B}" styleName="Темный стиль 1 - акцент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Сред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7E9639D4-E3E2-4D34-9284-5A2195B3D0D7}" styleName="Светлый стиль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D27102A9-8310-4765-A935-A1911B00CA55}" styleName="Светлый стиль 1 - акцент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4" autoAdjust="0"/>
    <p:restoredTop sz="94622" autoAdjust="0"/>
  </p:normalViewPr>
  <p:slideViewPr>
    <p:cSldViewPr>
      <p:cViewPr>
        <p:scale>
          <a:sx n="77" d="100"/>
          <a:sy n="77" d="100"/>
        </p:scale>
        <p:origin x="-117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59875" cy="6858000"/>
            <a:chOff x="0" y="0"/>
            <a:chExt cx="5770" cy="4320"/>
          </a:xfrm>
        </p:grpSpPr>
        <p:sp>
          <p:nvSpPr>
            <p:cNvPr id="5"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w="9525">
              <a:noFill/>
              <a:miter lim="800000"/>
              <a:headEnd/>
              <a:tailEnd/>
            </a:ln>
            <a:effectLst/>
          </p:spPr>
          <p:txBody>
            <a:bodyPr wrap="none" anchor="ctr"/>
            <a:lstStyle/>
            <a:p>
              <a:pPr>
                <a:defRPr/>
              </a:pPr>
              <a:endParaRPr lang="ru-RU"/>
            </a:p>
          </p:txBody>
        </p:sp>
        <p:sp>
          <p:nvSpPr>
            <p:cNvPr id="6"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w="9525">
              <a:noFill/>
              <a:miter lim="800000"/>
              <a:headEnd/>
              <a:tailEnd/>
            </a:ln>
          </p:spPr>
          <p:txBody>
            <a:bodyPr wrap="none" anchor="ctr"/>
            <a:lstStyle/>
            <a:p>
              <a:endParaRPr lang="ru-RU"/>
            </a:p>
          </p:txBody>
        </p:sp>
        <p:sp>
          <p:nvSpPr>
            <p:cNvPr id="7"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w="9525">
              <a:noFill/>
              <a:miter lim="800000"/>
              <a:headEnd/>
              <a:tailEnd/>
            </a:ln>
          </p:spPr>
          <p:txBody>
            <a:bodyPr wrap="none" anchor="ctr"/>
            <a:lstStyle/>
            <a:p>
              <a:endParaRPr lang="ru-RU"/>
            </a:p>
          </p:txBody>
        </p:sp>
        <p:sp>
          <p:nvSpPr>
            <p:cNvPr id="8" name="Rectangle 6"/>
            <p:cNvSpPr>
              <a:spLocks noChangeArrowheads="1"/>
            </p:cNvSpPr>
            <p:nvPr userDrawn="1"/>
          </p:nvSpPr>
          <p:spPr bwMode="hidden">
            <a:xfrm>
              <a:off x="2256" y="0"/>
              <a:ext cx="240" cy="4320"/>
            </a:xfrm>
            <a:prstGeom prst="rect">
              <a:avLst/>
            </a:prstGeom>
            <a:solidFill>
              <a:schemeClr val="bg1"/>
            </a:solidFill>
            <a:ln w="9525">
              <a:noFill/>
              <a:miter lim="800000"/>
              <a:headEnd/>
              <a:tailEnd/>
            </a:ln>
          </p:spPr>
          <p:txBody>
            <a:bodyPr wrap="none" anchor="ctr"/>
            <a:lstStyle/>
            <a:p>
              <a:endParaRPr lang="ru-RU"/>
            </a:p>
          </p:txBody>
        </p:sp>
        <p:sp>
          <p:nvSpPr>
            <p:cNvPr id="9"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endParaRPr lang="ru-RU"/>
            </a:p>
          </p:txBody>
        </p:sp>
        <p:sp>
          <p:nvSpPr>
            <p:cNvPr id="10"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endParaRPr lang="ru-RU"/>
            </a:p>
          </p:txBody>
        </p:sp>
        <p:sp>
          <p:nvSpPr>
            <p:cNvPr id="11"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w="9525">
              <a:noFill/>
              <a:miter lim="800000"/>
              <a:headEnd/>
              <a:tailEnd/>
            </a:ln>
            <a:effectLst/>
          </p:spPr>
          <p:txBody>
            <a:bodyPr wrap="none" anchor="ctr"/>
            <a:lstStyle/>
            <a:p>
              <a:pPr>
                <a:defRPr/>
              </a:pPr>
              <a:endParaRPr lang="ru-RU"/>
            </a:p>
          </p:txBody>
        </p:sp>
        <p:sp>
          <p:nvSpPr>
            <p:cNvPr id="12"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w="9525">
              <a:noFill/>
              <a:miter lim="800000"/>
              <a:headEnd/>
              <a:tailEnd/>
            </a:ln>
            <a:effectLst/>
          </p:spPr>
          <p:txBody>
            <a:bodyPr wrap="none" anchor="ctr"/>
            <a:lstStyle/>
            <a:p>
              <a:pPr>
                <a:defRPr/>
              </a:pPr>
              <a:endParaRPr lang="ru-RU"/>
            </a:p>
          </p:txBody>
        </p:sp>
        <p:sp>
          <p:nvSpPr>
            <p:cNvPr id="13"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endParaRPr lang="ru-RU"/>
            </a:p>
          </p:txBody>
        </p:sp>
        <p:sp>
          <p:nvSpPr>
            <p:cNvPr id="14"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w="9525">
              <a:noFill/>
              <a:miter lim="800000"/>
              <a:headEnd/>
              <a:tailEnd/>
            </a:ln>
          </p:spPr>
          <p:txBody>
            <a:bodyPr wrap="none" anchor="ctr"/>
            <a:lstStyle/>
            <a:p>
              <a:endParaRPr lang="ru-RU"/>
            </a:p>
          </p:txBody>
        </p:sp>
        <p:sp>
          <p:nvSpPr>
            <p:cNvPr id="15" name="Rectangle 13"/>
            <p:cNvSpPr>
              <a:spLocks noChangeArrowheads="1"/>
            </p:cNvSpPr>
            <p:nvPr userDrawn="1"/>
          </p:nvSpPr>
          <p:spPr bwMode="hidden">
            <a:xfrm>
              <a:off x="1248" y="0"/>
              <a:ext cx="144" cy="4320"/>
            </a:xfrm>
            <a:prstGeom prst="rect">
              <a:avLst/>
            </a:prstGeom>
            <a:solidFill>
              <a:schemeClr val="bg2"/>
            </a:solidFill>
            <a:ln w="9525">
              <a:noFill/>
              <a:miter lim="800000"/>
              <a:headEnd/>
              <a:tailEnd/>
            </a:ln>
          </p:spPr>
          <p:txBody>
            <a:bodyPr wrap="none" anchor="ctr"/>
            <a:lstStyle/>
            <a:p>
              <a:endParaRPr lang="ru-RU"/>
            </a:p>
          </p:txBody>
        </p:sp>
        <p:sp>
          <p:nvSpPr>
            <p:cNvPr id="16" name="Rectangle 14"/>
            <p:cNvSpPr>
              <a:spLocks noChangeArrowheads="1"/>
            </p:cNvSpPr>
            <p:nvPr userDrawn="1"/>
          </p:nvSpPr>
          <p:spPr bwMode="hidden">
            <a:xfrm>
              <a:off x="3300" y="0"/>
              <a:ext cx="252" cy="4320"/>
            </a:xfrm>
            <a:prstGeom prst="rect">
              <a:avLst/>
            </a:prstGeom>
            <a:solidFill>
              <a:schemeClr val="bg2"/>
            </a:solidFill>
            <a:ln w="9525">
              <a:noFill/>
              <a:miter lim="800000"/>
              <a:headEnd/>
              <a:tailEnd/>
            </a:ln>
          </p:spPr>
          <p:txBody>
            <a:bodyPr wrap="none" anchor="ctr"/>
            <a:lstStyle/>
            <a:p>
              <a:endParaRPr lang="ru-RU"/>
            </a:p>
          </p:txBody>
        </p:sp>
        <p:sp>
          <p:nvSpPr>
            <p:cNvPr id="17"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defRPr/>
              </a:pPr>
              <a:endParaRPr lang="ru-RU"/>
            </a:p>
          </p:txBody>
        </p:sp>
        <p:sp>
          <p:nvSpPr>
            <p:cNvPr id="18"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w="9525">
              <a:noFill/>
              <a:miter lim="800000"/>
              <a:headEnd/>
              <a:tailEnd/>
            </a:ln>
          </p:spPr>
          <p:txBody>
            <a:bodyPr wrap="none" anchor="ctr"/>
            <a:lstStyle/>
            <a:p>
              <a:endParaRPr lang="ru-RU"/>
            </a:p>
          </p:txBody>
        </p:sp>
        <p:sp>
          <p:nvSpPr>
            <p:cNvPr id="19"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w="9525">
              <a:noFill/>
              <a:miter lim="800000"/>
              <a:headEnd/>
              <a:tailEnd/>
            </a:ln>
            <a:effectLst/>
          </p:spPr>
          <p:txBody>
            <a:bodyPr wrap="none" anchor="ctr"/>
            <a:lstStyle/>
            <a:p>
              <a:pPr>
                <a:defRPr/>
              </a:pPr>
              <a:endParaRPr lang="ru-RU"/>
            </a:p>
          </p:txBody>
        </p:sp>
        <p:sp>
          <p:nvSpPr>
            <p:cNvPr id="20"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w="9525">
              <a:noFill/>
              <a:miter lim="800000"/>
              <a:headEnd/>
              <a:tailEnd/>
            </a:ln>
          </p:spPr>
          <p:txBody>
            <a:bodyPr wrap="none" anchor="ctr"/>
            <a:lstStyle/>
            <a:p>
              <a:endParaRPr lang="ru-RU"/>
            </a:p>
          </p:txBody>
        </p:sp>
        <p:sp>
          <p:nvSpPr>
            <p:cNvPr id="21"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defRPr/>
              </a:pPr>
              <a:endParaRPr lang="ru-RU"/>
            </a:p>
          </p:txBody>
        </p:sp>
        <p:sp>
          <p:nvSpPr>
            <p:cNvPr id="22"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endParaRPr lang="ru-RU"/>
            </a:p>
          </p:txBody>
        </p:sp>
        <p:sp>
          <p:nvSpPr>
            <p:cNvPr id="23"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w="9525">
              <a:noFill/>
              <a:miter lim="800000"/>
              <a:headEnd/>
              <a:tailEnd/>
            </a:ln>
          </p:spPr>
          <p:txBody>
            <a:bodyPr wrap="none" anchor="ctr"/>
            <a:lstStyle/>
            <a:p>
              <a:endParaRPr lang="ru-RU"/>
            </a:p>
          </p:txBody>
        </p:sp>
        <p:sp>
          <p:nvSpPr>
            <p:cNvPr id="24" name="Freeform 22"/>
            <p:cNvSpPr>
              <a:spLocks/>
            </p:cNvSpPr>
            <p:nvPr userDrawn="1"/>
          </p:nvSpPr>
          <p:spPr bwMode="hidden">
            <a:xfrm>
              <a:off x="1" y="3875"/>
              <a:ext cx="5760" cy="445"/>
            </a:xfrm>
            <a:custGeom>
              <a:avLst/>
              <a:gdLst>
                <a:gd name="T0" fmla="*/ 5700 w 5760"/>
                <a:gd name="T1" fmla="*/ 86 h 445"/>
                <a:gd name="T2" fmla="*/ 5508 w 5760"/>
                <a:gd name="T3" fmla="*/ 86 h 445"/>
                <a:gd name="T4" fmla="*/ 5454 w 5760"/>
                <a:gd name="T5" fmla="*/ 76 h 445"/>
                <a:gd name="T6" fmla="*/ 5448 w 5760"/>
                <a:gd name="T7" fmla="*/ 65 h 445"/>
                <a:gd name="T8" fmla="*/ 5442 w 5760"/>
                <a:gd name="T9" fmla="*/ 44 h 445"/>
                <a:gd name="T10" fmla="*/ 5414 w 5760"/>
                <a:gd name="T11" fmla="*/ 18 h 445"/>
                <a:gd name="T12" fmla="*/ 5332 w 5760"/>
                <a:gd name="T13" fmla="*/ 7 h 445"/>
                <a:gd name="T14" fmla="*/ 5051 w 5760"/>
                <a:gd name="T15" fmla="*/ 22 h 445"/>
                <a:gd name="T16" fmla="*/ 4986 w 5760"/>
                <a:gd name="T17" fmla="*/ 55 h 445"/>
                <a:gd name="T18" fmla="*/ 4854 w 5760"/>
                <a:gd name="T19" fmla="*/ 102 h 445"/>
                <a:gd name="T20" fmla="*/ 4740 w 5760"/>
                <a:gd name="T21" fmla="*/ 112 h 445"/>
                <a:gd name="T22" fmla="*/ 4662 w 5760"/>
                <a:gd name="T23" fmla="*/ 91 h 445"/>
                <a:gd name="T24" fmla="*/ 4598 w 5760"/>
                <a:gd name="T25" fmla="*/ 25 h 445"/>
                <a:gd name="T26" fmla="*/ 4514 w 5760"/>
                <a:gd name="T27" fmla="*/ 9 h 445"/>
                <a:gd name="T28" fmla="*/ 4410 w 5760"/>
                <a:gd name="T29" fmla="*/ 39 h 445"/>
                <a:gd name="T30" fmla="*/ 4236 w 5760"/>
                <a:gd name="T31" fmla="*/ 81 h 445"/>
                <a:gd name="T32" fmla="*/ 4020 w 5760"/>
                <a:gd name="T33" fmla="*/ 102 h 445"/>
                <a:gd name="T34" fmla="*/ 3810 w 5760"/>
                <a:gd name="T35" fmla="*/ 102 h 445"/>
                <a:gd name="T36" fmla="*/ 3654 w 5760"/>
                <a:gd name="T37" fmla="*/ 76 h 445"/>
                <a:gd name="T38" fmla="*/ 3594 w 5760"/>
                <a:gd name="T39" fmla="*/ 50 h 445"/>
                <a:gd name="T40" fmla="*/ 3528 w 5760"/>
                <a:gd name="T41" fmla="*/ 44 h 445"/>
                <a:gd name="T42" fmla="*/ 3480 w 5760"/>
                <a:gd name="T43" fmla="*/ 55 h 445"/>
                <a:gd name="T44" fmla="*/ 3420 w 5760"/>
                <a:gd name="T45" fmla="*/ 76 h 445"/>
                <a:gd name="T46" fmla="*/ 3048 w 5760"/>
                <a:gd name="T47" fmla="*/ 112 h 445"/>
                <a:gd name="T48" fmla="*/ 2844 w 5760"/>
                <a:gd name="T49" fmla="*/ 128 h 445"/>
                <a:gd name="T50" fmla="*/ 2742 w 5760"/>
                <a:gd name="T51" fmla="*/ 117 h 445"/>
                <a:gd name="T52" fmla="*/ 2710 w 5760"/>
                <a:gd name="T53" fmla="*/ 56 h 445"/>
                <a:gd name="T54" fmla="*/ 2658 w 5760"/>
                <a:gd name="T55" fmla="*/ 50 h 445"/>
                <a:gd name="T56" fmla="*/ 2558 w 5760"/>
                <a:gd name="T57" fmla="*/ 95 h 445"/>
                <a:gd name="T58" fmla="*/ 2444 w 5760"/>
                <a:gd name="T59" fmla="*/ 109 h 445"/>
                <a:gd name="T60" fmla="*/ 2322 w 5760"/>
                <a:gd name="T61" fmla="*/ 91 h 445"/>
                <a:gd name="T62" fmla="*/ 2274 w 5760"/>
                <a:gd name="T63" fmla="*/ 70 h 445"/>
                <a:gd name="T64" fmla="*/ 2185 w 5760"/>
                <a:gd name="T65" fmla="*/ 3 h 445"/>
                <a:gd name="T66" fmla="*/ 2048 w 5760"/>
                <a:gd name="T67" fmla="*/ 64 h 445"/>
                <a:gd name="T68" fmla="*/ 1794 w 5760"/>
                <a:gd name="T69" fmla="*/ 102 h 445"/>
                <a:gd name="T70" fmla="*/ 1560 w 5760"/>
                <a:gd name="T71" fmla="*/ 91 h 445"/>
                <a:gd name="T72" fmla="*/ 1482 w 5760"/>
                <a:gd name="T73" fmla="*/ 76 h 445"/>
                <a:gd name="T74" fmla="*/ 1428 w 5760"/>
                <a:gd name="T75" fmla="*/ 50 h 445"/>
                <a:gd name="T76" fmla="*/ 1374 w 5760"/>
                <a:gd name="T77" fmla="*/ 44 h 445"/>
                <a:gd name="T78" fmla="*/ 1308 w 5760"/>
                <a:gd name="T79" fmla="*/ 55 h 445"/>
                <a:gd name="T80" fmla="*/ 1140 w 5760"/>
                <a:gd name="T81" fmla="*/ 107 h 445"/>
                <a:gd name="T82" fmla="*/ 948 w 5760"/>
                <a:gd name="T83" fmla="*/ 143 h 445"/>
                <a:gd name="T84" fmla="*/ 708 w 5760"/>
                <a:gd name="T85" fmla="*/ 138 h 445"/>
                <a:gd name="T86" fmla="*/ 534 w 5760"/>
                <a:gd name="T87" fmla="*/ 96 h 445"/>
                <a:gd name="T88" fmla="*/ 444 w 5760"/>
                <a:gd name="T89" fmla="*/ 55 h 445"/>
                <a:gd name="T90" fmla="*/ 396 w 5760"/>
                <a:gd name="T91" fmla="*/ 34 h 445"/>
                <a:gd name="T92" fmla="*/ 378 w 5760"/>
                <a:gd name="T93" fmla="*/ 39 h 445"/>
                <a:gd name="T94" fmla="*/ 342 w 5760"/>
                <a:gd name="T95" fmla="*/ 70 h 445"/>
                <a:gd name="T96" fmla="*/ 288 w 5760"/>
                <a:gd name="T97" fmla="*/ 96 h 445"/>
                <a:gd name="T98" fmla="*/ 192 w 5760"/>
                <a:gd name="T99" fmla="*/ 112 h 445"/>
                <a:gd name="T100" fmla="*/ 90 w 5760"/>
                <a:gd name="T101" fmla="*/ 112 h 445"/>
                <a:gd name="T102" fmla="*/ 0 w 5760"/>
                <a:gd name="T103" fmla="*/ 96 h 445"/>
                <a:gd name="T104" fmla="*/ 5760 w 5760"/>
                <a:gd name="T105" fmla="*/ 445 h 4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path>
              </a:pathLst>
            </a:custGeom>
            <a:solidFill>
              <a:schemeClr val="accent2">
                <a:alpha val="50195"/>
              </a:schemeClr>
            </a:solidFill>
            <a:ln w="9525">
              <a:noFill/>
              <a:prstDash val="solid"/>
              <a:round/>
              <a:headEnd/>
              <a:tailEnd/>
            </a:ln>
          </p:spPr>
          <p:txBody>
            <a:bodyPr/>
            <a:lstStyle/>
            <a:p>
              <a:endParaRPr lang="ru-RU"/>
            </a:p>
          </p:txBody>
        </p:sp>
        <p:sp>
          <p:nvSpPr>
            <p:cNvPr id="25" name="Freeform 23"/>
            <p:cNvSpPr>
              <a:spLocks/>
            </p:cNvSpPr>
            <p:nvPr userDrawn="1"/>
          </p:nvSpPr>
          <p:spPr bwMode="hidden">
            <a:xfrm>
              <a:off x="0" y="3867"/>
              <a:ext cx="5770" cy="174"/>
            </a:xfrm>
            <a:custGeom>
              <a:avLst/>
              <a:gdLst/>
              <a:ahLst/>
              <a:cxnLst>
                <a:cxn ang="0">
                  <a:pos x="4993" y="66"/>
                </a:cxn>
                <a:cxn ang="0">
                  <a:pos x="4771" y="132"/>
                </a:cxn>
                <a:cxn ang="0">
                  <a:pos x="4640" y="96"/>
                </a:cxn>
                <a:cxn ang="0">
                  <a:pos x="4598" y="36"/>
                </a:cxn>
                <a:cxn ang="0">
                  <a:pos x="4478" y="30"/>
                </a:cxn>
                <a:cxn ang="0">
                  <a:pos x="4186" y="108"/>
                </a:cxn>
                <a:cxn ang="0">
                  <a:pos x="3815" y="120"/>
                </a:cxn>
                <a:cxn ang="0">
                  <a:pos x="3617" y="72"/>
                </a:cxn>
                <a:cxn ang="0">
                  <a:pos x="3510" y="60"/>
                </a:cxn>
                <a:cxn ang="0">
                  <a:pos x="3336" y="96"/>
                </a:cxn>
                <a:cxn ang="0">
                  <a:pos x="2846" y="150"/>
                </a:cxn>
                <a:cxn ang="0">
                  <a:pos x="2703" y="96"/>
                </a:cxn>
                <a:cxn ang="0">
                  <a:pos x="2619" y="90"/>
                </a:cxn>
                <a:cxn ang="0">
                  <a:pos x="2416" y="132"/>
                </a:cxn>
                <a:cxn ang="0">
                  <a:pos x="2278" y="84"/>
                </a:cxn>
                <a:cxn ang="0">
                  <a:pos x="2151" y="36"/>
                </a:cxn>
                <a:cxn ang="0">
                  <a:pos x="1947" y="120"/>
                </a:cxn>
                <a:cxn ang="0">
                  <a:pos x="1525" y="102"/>
                </a:cxn>
                <a:cxn ang="0">
                  <a:pos x="1429" y="60"/>
                </a:cxn>
                <a:cxn ang="0">
                  <a:pos x="1333" y="60"/>
                </a:cxn>
                <a:cxn ang="0">
                  <a:pos x="1058" y="150"/>
                </a:cxn>
                <a:cxn ang="0">
                  <a:pos x="652" y="150"/>
                </a:cxn>
                <a:cxn ang="0">
                  <a:pos x="442" y="66"/>
                </a:cxn>
                <a:cxn ang="0">
                  <a:pos x="377" y="48"/>
                </a:cxn>
                <a:cxn ang="0">
                  <a:pos x="305" y="108"/>
                </a:cxn>
                <a:cxn ang="0">
                  <a:pos x="144" y="138"/>
                </a:cxn>
                <a:cxn ang="0">
                  <a:pos x="0" y="96"/>
                </a:cxn>
                <a:cxn ang="0">
                  <a:pos x="167" y="120"/>
                </a:cxn>
                <a:cxn ang="0">
                  <a:pos x="323" y="84"/>
                </a:cxn>
                <a:cxn ang="0">
                  <a:pos x="383" y="24"/>
                </a:cxn>
                <a:cxn ang="0">
                  <a:pos x="460" y="60"/>
                </a:cxn>
                <a:cxn ang="0">
                  <a:pos x="706" y="144"/>
                </a:cxn>
                <a:cxn ang="0">
                  <a:pos x="1100" y="120"/>
                </a:cxn>
                <a:cxn ang="0">
                  <a:pos x="1345" y="36"/>
                </a:cxn>
                <a:cxn ang="0">
                  <a:pos x="1441" y="48"/>
                </a:cxn>
                <a:cxn ang="0">
                  <a:pos x="1561" y="90"/>
                </a:cxn>
                <a:cxn ang="0">
                  <a:pos x="1971" y="96"/>
                </a:cxn>
                <a:cxn ang="0">
                  <a:pos x="2235" y="3"/>
                </a:cxn>
                <a:cxn ang="0">
                  <a:pos x="2350" y="102"/>
                </a:cxn>
                <a:cxn ang="0">
                  <a:pos x="2559" y="96"/>
                </a:cxn>
                <a:cxn ang="0">
                  <a:pos x="2715" y="24"/>
                </a:cxn>
                <a:cxn ang="0">
                  <a:pos x="2792" y="132"/>
                </a:cxn>
                <a:cxn ang="0">
                  <a:pos x="3127" y="102"/>
                </a:cxn>
                <a:cxn ang="0">
                  <a:pos x="3486" y="48"/>
                </a:cxn>
                <a:cxn ang="0">
                  <a:pos x="3582" y="42"/>
                </a:cxn>
                <a:cxn ang="0">
                  <a:pos x="3731" y="90"/>
                </a:cxn>
                <a:cxn ang="0">
                  <a:pos x="4078" y="102"/>
                </a:cxn>
                <a:cxn ang="0">
                  <a:pos x="4419" y="30"/>
                </a:cxn>
                <a:cxn ang="0">
                  <a:pos x="4574" y="6"/>
                </a:cxn>
                <a:cxn ang="0">
                  <a:pos x="4628" y="60"/>
                </a:cxn>
                <a:cxn ang="0">
                  <a:pos x="4724" y="108"/>
                </a:cxn>
                <a:cxn ang="0">
                  <a:pos x="4927" y="84"/>
                </a:cxn>
                <a:cxn ang="0">
                  <a:pos x="5118" y="14"/>
                </a:cxn>
                <a:cxn ang="0">
                  <a:pos x="5280" y="9"/>
                </a:cxn>
                <a:cxn ang="0">
                  <a:pos x="5453" y="36"/>
                </a:cxn>
                <a:cxn ang="0">
                  <a:pos x="5465" y="72"/>
                </a:cxn>
                <a:cxn ang="0">
                  <a:pos x="5656" y="90"/>
                </a:cxn>
                <a:cxn ang="0">
                  <a:pos x="5710" y="102"/>
                </a:cxn>
                <a:cxn ang="0">
                  <a:pos x="5477" y="90"/>
                </a:cxn>
                <a:cxn ang="0">
                  <a:pos x="5453" y="60"/>
                </a:cxn>
                <a:cxn ang="0">
                  <a:pos x="5393" y="30"/>
                </a:cxn>
                <a:cxn ang="0">
                  <a:pos x="5219" y="24"/>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w="9525">
              <a:noFill/>
              <a:round/>
              <a:headEnd/>
              <a:tailEnd/>
            </a:ln>
          </p:spPr>
          <p:txBody>
            <a:bodyPr/>
            <a:lstStyle/>
            <a:p>
              <a:pPr>
                <a:defRPr/>
              </a:pPr>
              <a:endParaRPr lang="ru-RU"/>
            </a:p>
          </p:txBody>
        </p:sp>
      </p:grpSp>
      <p:sp>
        <p:nvSpPr>
          <p:cNvPr id="65560" name="Rectangle 24"/>
          <p:cNvSpPr>
            <a:spLocks noGrp="1" noChangeArrowheads="1"/>
          </p:cNvSpPr>
          <p:nvPr>
            <p:ph type="ctrTitle" sz="quarter"/>
          </p:nvPr>
        </p:nvSpPr>
        <p:spPr>
          <a:xfrm>
            <a:off x="685800" y="1600200"/>
            <a:ext cx="7772400" cy="1828800"/>
          </a:xfrm>
        </p:spPr>
        <p:txBody>
          <a:bodyPr/>
          <a:lstStyle>
            <a:lvl1pPr>
              <a:defRPr sz="4800"/>
            </a:lvl1pPr>
          </a:lstStyle>
          <a:p>
            <a:r>
              <a:rPr lang="ru-RU"/>
              <a:t>Образец заголовка</a:t>
            </a:r>
          </a:p>
        </p:txBody>
      </p:sp>
      <p:sp>
        <p:nvSpPr>
          <p:cNvPr id="65561" name="Rectangle 2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26" name="Rectangle 26"/>
          <p:cNvSpPr>
            <a:spLocks noGrp="1" noChangeArrowheads="1"/>
          </p:cNvSpPr>
          <p:nvPr>
            <p:ph type="dt" sz="quarter" idx="10"/>
          </p:nvPr>
        </p:nvSpPr>
        <p:spPr>
          <a:xfrm>
            <a:off x="457200" y="6243638"/>
            <a:ext cx="2133600" cy="457200"/>
          </a:xfrm>
        </p:spPr>
        <p:txBody>
          <a:bodyPr/>
          <a:lstStyle>
            <a:lvl1pPr>
              <a:defRPr/>
            </a:lvl1pPr>
          </a:lstStyle>
          <a:p>
            <a:pPr>
              <a:defRPr/>
            </a:pPr>
            <a:endParaRPr lang="ru-RU"/>
          </a:p>
        </p:txBody>
      </p:sp>
      <p:sp>
        <p:nvSpPr>
          <p:cNvPr id="27" name="Rectangle 27"/>
          <p:cNvSpPr>
            <a:spLocks noGrp="1" noChangeArrowheads="1"/>
          </p:cNvSpPr>
          <p:nvPr>
            <p:ph type="ftr" sz="quarter" idx="11"/>
          </p:nvPr>
        </p:nvSpPr>
        <p:spPr/>
        <p:txBody>
          <a:bodyPr/>
          <a:lstStyle>
            <a:lvl1pPr>
              <a:defRPr/>
            </a:lvl1pPr>
          </a:lstStyle>
          <a:p>
            <a:pPr>
              <a:defRPr/>
            </a:pPr>
            <a:endParaRPr lang="ru-RU"/>
          </a:p>
        </p:txBody>
      </p:sp>
      <p:sp>
        <p:nvSpPr>
          <p:cNvPr id="28" name="Rectangle 28"/>
          <p:cNvSpPr>
            <a:spLocks noGrp="1" noChangeArrowheads="1"/>
          </p:cNvSpPr>
          <p:nvPr>
            <p:ph type="sldNum" sz="quarter" idx="12"/>
          </p:nvPr>
        </p:nvSpPr>
        <p:spPr/>
        <p:txBody>
          <a:bodyPr/>
          <a:lstStyle>
            <a:lvl1pPr>
              <a:defRPr/>
            </a:lvl1pPr>
          </a:lstStyle>
          <a:p>
            <a:pPr>
              <a:defRPr/>
            </a:pPr>
            <a:fld id="{395448C0-4413-4933-93B5-3CC7A770971F}"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6"/>
          <p:cNvSpPr>
            <a:spLocks noGrp="1" noChangeArrowheads="1"/>
          </p:cNvSpPr>
          <p:nvPr>
            <p:ph type="ftr" sz="quarter" idx="10"/>
          </p:nvPr>
        </p:nvSpPr>
        <p:spPr>
          <a:ln/>
        </p:spPr>
        <p:txBody>
          <a:bodyPr/>
          <a:lstStyle>
            <a:lvl1pPr>
              <a:defRPr/>
            </a:lvl1pPr>
          </a:lstStyle>
          <a:p>
            <a:pPr>
              <a:defRPr/>
            </a:pPr>
            <a:endParaRPr lang="ru-RU"/>
          </a:p>
        </p:txBody>
      </p:sp>
      <p:sp>
        <p:nvSpPr>
          <p:cNvPr id="5" name="Rectangle 27"/>
          <p:cNvSpPr>
            <a:spLocks noGrp="1" noChangeArrowheads="1"/>
          </p:cNvSpPr>
          <p:nvPr>
            <p:ph type="sldNum" sz="quarter" idx="11"/>
          </p:nvPr>
        </p:nvSpPr>
        <p:spPr>
          <a:ln/>
        </p:spPr>
        <p:txBody>
          <a:bodyPr/>
          <a:lstStyle>
            <a:lvl1pPr>
              <a:defRPr/>
            </a:lvl1pPr>
          </a:lstStyle>
          <a:p>
            <a:pPr>
              <a:defRPr/>
            </a:pPr>
            <a:fld id="{CAAD486B-E910-4B26-A9F6-E0D36E0D776B}" type="slidenum">
              <a:rPr lang="ru-RU"/>
              <a:pPr>
                <a:defRPr/>
              </a:pPr>
              <a:t>‹#›</a:t>
            </a:fld>
            <a:endParaRPr lang="ru-RU"/>
          </a:p>
        </p:txBody>
      </p:sp>
      <p:sp>
        <p:nvSpPr>
          <p:cNvPr id="6" name="Rectangle 28"/>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5311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6"/>
          <p:cNvSpPr>
            <a:spLocks noGrp="1" noChangeArrowheads="1"/>
          </p:cNvSpPr>
          <p:nvPr>
            <p:ph type="ftr" sz="quarter" idx="10"/>
          </p:nvPr>
        </p:nvSpPr>
        <p:spPr>
          <a:ln/>
        </p:spPr>
        <p:txBody>
          <a:bodyPr/>
          <a:lstStyle>
            <a:lvl1pPr>
              <a:defRPr/>
            </a:lvl1pPr>
          </a:lstStyle>
          <a:p>
            <a:pPr>
              <a:defRPr/>
            </a:pPr>
            <a:endParaRPr lang="ru-RU"/>
          </a:p>
        </p:txBody>
      </p:sp>
      <p:sp>
        <p:nvSpPr>
          <p:cNvPr id="5" name="Rectangle 27"/>
          <p:cNvSpPr>
            <a:spLocks noGrp="1" noChangeArrowheads="1"/>
          </p:cNvSpPr>
          <p:nvPr>
            <p:ph type="sldNum" sz="quarter" idx="11"/>
          </p:nvPr>
        </p:nvSpPr>
        <p:spPr>
          <a:ln/>
        </p:spPr>
        <p:txBody>
          <a:bodyPr/>
          <a:lstStyle>
            <a:lvl1pPr>
              <a:defRPr/>
            </a:lvl1pPr>
          </a:lstStyle>
          <a:p>
            <a:pPr>
              <a:defRPr/>
            </a:pPr>
            <a:fld id="{401B0B1B-4386-4A2E-A076-BB80185C89E0}" type="slidenum">
              <a:rPr lang="ru-RU"/>
              <a:pPr>
                <a:defRPr/>
              </a:pPr>
              <a:t>‹#›</a:t>
            </a:fld>
            <a:endParaRPr lang="ru-RU"/>
          </a:p>
        </p:txBody>
      </p:sp>
      <p:sp>
        <p:nvSpPr>
          <p:cNvPr id="6" name="Rectangle 28"/>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8763" cy="6851650"/>
            <a:chOff x="1" y="0"/>
            <a:chExt cx="5763" cy="4316"/>
          </a:xfrm>
        </p:grpSpPr>
        <p:sp>
          <p:nvSpPr>
            <p:cNvPr id="5"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ru-RU"/>
            </a:p>
          </p:txBody>
        </p:sp>
        <p:sp>
          <p:nvSpPr>
            <p:cNvPr id="6"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ru-RU"/>
            </a:p>
          </p:txBody>
        </p:sp>
        <p:sp>
          <p:nvSpPr>
            <p:cNvPr id="7"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ru-RU"/>
            </a:p>
          </p:txBody>
        </p:sp>
        <p:grpSp>
          <p:nvGrpSpPr>
            <p:cNvPr id="8" name="Group 6"/>
            <p:cNvGrpSpPr>
              <a:grpSpLocks/>
            </p:cNvGrpSpPr>
            <p:nvPr/>
          </p:nvGrpSpPr>
          <p:grpSpPr bwMode="auto">
            <a:xfrm>
              <a:off x="288" y="0"/>
              <a:ext cx="5098" cy="4316"/>
              <a:chOff x="288" y="0"/>
              <a:chExt cx="5098" cy="4316"/>
            </a:xfrm>
          </p:grpSpPr>
          <p:sp>
            <p:nvSpPr>
              <p:cNvPr id="28"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29"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30"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31"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32"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33"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34"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35"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36"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37"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38"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39"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40"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grpSp>
        <p:sp>
          <p:nvSpPr>
            <p:cNvPr id="9"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ru-RU"/>
            </a:p>
          </p:txBody>
        </p:sp>
        <p:sp>
          <p:nvSpPr>
            <p:cNvPr id="10"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ru-RU"/>
            </a:p>
          </p:txBody>
        </p:sp>
        <p:sp>
          <p:nvSpPr>
            <p:cNvPr id="11"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ru-RU"/>
            </a:p>
          </p:txBody>
        </p:sp>
        <p:sp>
          <p:nvSpPr>
            <p:cNvPr id="12" name="Freeform 23"/>
            <p:cNvSpPr>
              <a:spLocks/>
            </p:cNvSpPr>
            <p:nvPr/>
          </p:nvSpPr>
          <p:spPr bwMode="hidden">
            <a:xfrm>
              <a:off x="5041" y="0"/>
              <a:ext cx="719" cy="845"/>
            </a:xfrm>
            <a:custGeom>
              <a:avLst/>
              <a:gdLst>
                <a:gd name="T0" fmla="*/ 719 w 717"/>
                <a:gd name="T1" fmla="*/ 845 h 845"/>
                <a:gd name="T2" fmla="*/ 719 w 717"/>
                <a:gd name="T3" fmla="*/ 821 h 845"/>
                <a:gd name="T4" fmla="*/ 576 w 717"/>
                <a:gd name="T5" fmla="*/ 605 h 845"/>
                <a:gd name="T6" fmla="*/ 407 w 717"/>
                <a:gd name="T7" fmla="*/ 396 h 845"/>
                <a:gd name="T8" fmla="*/ 222 w 717"/>
                <a:gd name="T9" fmla="*/ 192 h 845"/>
                <a:gd name="T10" fmla="*/ 17 w 717"/>
                <a:gd name="T11" fmla="*/ 0 h 845"/>
                <a:gd name="T12" fmla="*/ 0 w 717"/>
                <a:gd name="T13" fmla="*/ 0 h 845"/>
                <a:gd name="T14" fmla="*/ 210 w 717"/>
                <a:gd name="T15" fmla="*/ 198 h 845"/>
                <a:gd name="T16" fmla="*/ 401 w 717"/>
                <a:gd name="T17" fmla="*/ 408 h 845"/>
                <a:gd name="T18" fmla="*/ 570 w 717"/>
                <a:gd name="T19" fmla="*/ 623 h 845"/>
                <a:gd name="T20" fmla="*/ 719 w 717"/>
                <a:gd name="T21" fmla="*/ 845 h 845"/>
                <a:gd name="T22" fmla="*/ 719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w="9525">
              <a:noFill/>
              <a:round/>
              <a:headEnd/>
              <a:tailEnd/>
            </a:ln>
          </p:spPr>
          <p:txBody>
            <a:bodyPr/>
            <a:lstStyle/>
            <a:p>
              <a:endParaRPr lang="ru-RU"/>
            </a:p>
          </p:txBody>
        </p:sp>
        <p:sp>
          <p:nvSpPr>
            <p:cNvPr id="13" name="Freeform 24"/>
            <p:cNvSpPr>
              <a:spLocks/>
            </p:cNvSpPr>
            <p:nvPr/>
          </p:nvSpPr>
          <p:spPr bwMode="hidden">
            <a:xfrm>
              <a:off x="5352" y="0"/>
              <a:ext cx="408" cy="414"/>
            </a:xfrm>
            <a:custGeom>
              <a:avLst/>
              <a:gdLst>
                <a:gd name="T0" fmla="*/ 408 w 407"/>
                <a:gd name="T1" fmla="*/ 414 h 414"/>
                <a:gd name="T2" fmla="*/ 408 w 407"/>
                <a:gd name="T3" fmla="*/ 396 h 414"/>
                <a:gd name="T4" fmla="*/ 223 w 407"/>
                <a:gd name="T5" fmla="*/ 192 h 414"/>
                <a:gd name="T6" fmla="*/ 12 w 407"/>
                <a:gd name="T7" fmla="*/ 0 h 414"/>
                <a:gd name="T8" fmla="*/ 0 w 407"/>
                <a:gd name="T9" fmla="*/ 0 h 414"/>
                <a:gd name="T10" fmla="*/ 108 w 407"/>
                <a:gd name="T11" fmla="*/ 102 h 414"/>
                <a:gd name="T12" fmla="*/ 217 w 407"/>
                <a:gd name="T13" fmla="*/ 204 h 414"/>
                <a:gd name="T14" fmla="*/ 408 w 407"/>
                <a:gd name="T15" fmla="*/ 414 h 414"/>
                <a:gd name="T16" fmla="*/ 408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w="9525">
              <a:noFill/>
              <a:round/>
              <a:headEnd/>
              <a:tailEnd/>
            </a:ln>
          </p:spPr>
          <p:txBody>
            <a:bodyPr/>
            <a:lstStyle/>
            <a:p>
              <a:endParaRPr lang="ru-RU"/>
            </a:p>
          </p:txBody>
        </p:sp>
        <p:sp>
          <p:nvSpPr>
            <p:cNvPr id="14"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ru-RU"/>
            </a:p>
          </p:txBody>
        </p:sp>
        <p:sp>
          <p:nvSpPr>
            <p:cNvPr id="15" name="Freeform 26"/>
            <p:cNvSpPr>
              <a:spLocks/>
            </p:cNvSpPr>
            <p:nvPr/>
          </p:nvSpPr>
          <p:spPr bwMode="hidden">
            <a:xfrm>
              <a:off x="6" y="0"/>
              <a:ext cx="588" cy="599"/>
            </a:xfrm>
            <a:custGeom>
              <a:avLst/>
              <a:gdLst>
                <a:gd name="T0" fmla="*/ 588 w 586"/>
                <a:gd name="T1" fmla="*/ 0 h 599"/>
                <a:gd name="T2" fmla="*/ 570 w 586"/>
                <a:gd name="T3" fmla="*/ 0 h 599"/>
                <a:gd name="T4" fmla="*/ 408 w 586"/>
                <a:gd name="T5" fmla="*/ 132 h 599"/>
                <a:gd name="T6" fmla="*/ 258 w 586"/>
                <a:gd name="T7" fmla="*/ 270 h 599"/>
                <a:gd name="T8" fmla="*/ 120 w 586"/>
                <a:gd name="T9" fmla="*/ 420 h 599"/>
                <a:gd name="T10" fmla="*/ 0 w 586"/>
                <a:gd name="T11" fmla="*/ 575 h 599"/>
                <a:gd name="T12" fmla="*/ 0 w 586"/>
                <a:gd name="T13" fmla="*/ 599 h 599"/>
                <a:gd name="T14" fmla="*/ 120 w 586"/>
                <a:gd name="T15" fmla="*/ 432 h 599"/>
                <a:gd name="T16" fmla="*/ 258 w 586"/>
                <a:gd name="T17" fmla="*/ 282 h 599"/>
                <a:gd name="T18" fmla="*/ 414 w 586"/>
                <a:gd name="T19" fmla="*/ 138 h 599"/>
                <a:gd name="T20" fmla="*/ 588 w 586"/>
                <a:gd name="T21" fmla="*/ 0 h 599"/>
                <a:gd name="T22" fmla="*/ 588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w="9525">
              <a:noFill/>
              <a:round/>
              <a:headEnd/>
              <a:tailEnd/>
            </a:ln>
          </p:spPr>
          <p:txBody>
            <a:bodyPr/>
            <a:lstStyle/>
            <a:p>
              <a:endParaRPr lang="ru-RU"/>
            </a:p>
          </p:txBody>
        </p:sp>
        <p:sp>
          <p:nvSpPr>
            <p:cNvPr id="16" name="Freeform 27"/>
            <p:cNvSpPr>
              <a:spLocks/>
            </p:cNvSpPr>
            <p:nvPr/>
          </p:nvSpPr>
          <p:spPr bwMode="hidden">
            <a:xfrm>
              <a:off x="6" y="0"/>
              <a:ext cx="270" cy="252"/>
            </a:xfrm>
            <a:custGeom>
              <a:avLst/>
              <a:gdLst>
                <a:gd name="T0" fmla="*/ 270 w 269"/>
                <a:gd name="T1" fmla="*/ 0 h 252"/>
                <a:gd name="T2" fmla="*/ 252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70 w 269"/>
                <a:gd name="T15" fmla="*/ 0 h 252"/>
                <a:gd name="T16" fmla="*/ 270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w="9525">
              <a:noFill/>
              <a:round/>
              <a:headEnd/>
              <a:tailEnd/>
            </a:ln>
          </p:spPr>
          <p:txBody>
            <a:bodyPr/>
            <a:lstStyle/>
            <a:p>
              <a:endParaRPr lang="ru-RU"/>
            </a:p>
          </p:txBody>
        </p:sp>
        <p:sp>
          <p:nvSpPr>
            <p:cNvPr id="17" name="Line 28"/>
            <p:cNvSpPr>
              <a:spLocks noChangeShapeType="1"/>
            </p:cNvSpPr>
            <p:nvPr/>
          </p:nvSpPr>
          <p:spPr bwMode="hidden">
            <a:xfrm>
              <a:off x="1" y="2749"/>
              <a:ext cx="5758" cy="0"/>
            </a:xfrm>
            <a:prstGeom prst="line">
              <a:avLst/>
            </a:prstGeom>
            <a:noFill/>
            <a:ln w="15875">
              <a:solidFill>
                <a:schemeClr val="bg1"/>
              </a:solidFill>
              <a:round/>
              <a:headEnd/>
              <a:tailEnd/>
            </a:ln>
          </p:spPr>
          <p:txBody>
            <a:bodyPr/>
            <a:lstStyle/>
            <a:p>
              <a:endParaRPr lang="ru-RU"/>
            </a:p>
          </p:txBody>
        </p:sp>
        <p:sp>
          <p:nvSpPr>
            <p:cNvPr id="18" name="Line 29"/>
            <p:cNvSpPr>
              <a:spLocks noChangeShapeType="1"/>
            </p:cNvSpPr>
            <p:nvPr/>
          </p:nvSpPr>
          <p:spPr bwMode="hidden">
            <a:xfrm>
              <a:off x="1" y="2356"/>
              <a:ext cx="5758" cy="0"/>
            </a:xfrm>
            <a:prstGeom prst="line">
              <a:avLst/>
            </a:prstGeom>
            <a:noFill/>
            <a:ln w="15875">
              <a:solidFill>
                <a:schemeClr val="bg1"/>
              </a:solidFill>
              <a:round/>
              <a:headEnd/>
              <a:tailEnd/>
            </a:ln>
          </p:spPr>
          <p:txBody>
            <a:bodyPr/>
            <a:lstStyle/>
            <a:p>
              <a:endParaRPr lang="ru-RU"/>
            </a:p>
          </p:txBody>
        </p:sp>
        <p:sp>
          <p:nvSpPr>
            <p:cNvPr id="19" name="Line 30"/>
            <p:cNvSpPr>
              <a:spLocks noChangeShapeType="1"/>
            </p:cNvSpPr>
            <p:nvPr/>
          </p:nvSpPr>
          <p:spPr bwMode="hidden">
            <a:xfrm>
              <a:off x="1" y="3142"/>
              <a:ext cx="5758" cy="0"/>
            </a:xfrm>
            <a:prstGeom prst="line">
              <a:avLst/>
            </a:prstGeom>
            <a:noFill/>
            <a:ln w="15875">
              <a:solidFill>
                <a:schemeClr val="bg2"/>
              </a:solidFill>
              <a:round/>
              <a:headEnd/>
              <a:tailEnd/>
            </a:ln>
          </p:spPr>
          <p:txBody>
            <a:bodyPr/>
            <a:lstStyle/>
            <a:p>
              <a:endParaRPr lang="ru-RU"/>
            </a:p>
          </p:txBody>
        </p:sp>
        <p:grpSp>
          <p:nvGrpSpPr>
            <p:cNvPr id="20" name="Group 31"/>
            <p:cNvGrpSpPr>
              <a:grpSpLocks/>
            </p:cNvGrpSpPr>
            <p:nvPr/>
          </p:nvGrpSpPr>
          <p:grpSpPr bwMode="auto">
            <a:xfrm>
              <a:off x="1" y="392"/>
              <a:ext cx="5758" cy="1571"/>
              <a:chOff x="1" y="392"/>
              <a:chExt cx="5758" cy="1571"/>
            </a:xfrm>
          </p:grpSpPr>
          <p:sp>
            <p:nvSpPr>
              <p:cNvPr id="23" name="Line 32"/>
              <p:cNvSpPr>
                <a:spLocks noChangeShapeType="1"/>
              </p:cNvSpPr>
              <p:nvPr userDrawn="1"/>
            </p:nvSpPr>
            <p:spPr bwMode="hidden">
              <a:xfrm>
                <a:off x="1" y="784"/>
                <a:ext cx="5758" cy="0"/>
              </a:xfrm>
              <a:prstGeom prst="line">
                <a:avLst/>
              </a:prstGeom>
              <a:noFill/>
              <a:ln w="15875">
                <a:solidFill>
                  <a:schemeClr val="bg1"/>
                </a:solidFill>
                <a:round/>
                <a:headEnd/>
                <a:tailEnd/>
              </a:ln>
            </p:spPr>
            <p:txBody>
              <a:bodyPr/>
              <a:lstStyle/>
              <a:p>
                <a:endParaRPr lang="ru-RU"/>
              </a:p>
            </p:txBody>
          </p:sp>
          <p:sp>
            <p:nvSpPr>
              <p:cNvPr id="24" name="Line 33"/>
              <p:cNvSpPr>
                <a:spLocks noChangeShapeType="1"/>
              </p:cNvSpPr>
              <p:nvPr userDrawn="1"/>
            </p:nvSpPr>
            <p:spPr bwMode="hidden">
              <a:xfrm>
                <a:off x="1" y="1963"/>
                <a:ext cx="5758" cy="0"/>
              </a:xfrm>
              <a:prstGeom prst="line">
                <a:avLst/>
              </a:prstGeom>
              <a:noFill/>
              <a:ln w="15875">
                <a:solidFill>
                  <a:schemeClr val="bg1"/>
                </a:solidFill>
                <a:round/>
                <a:headEnd/>
                <a:tailEnd/>
              </a:ln>
            </p:spPr>
            <p:txBody>
              <a:bodyPr/>
              <a:lstStyle/>
              <a:p>
                <a:endParaRPr lang="ru-RU"/>
              </a:p>
            </p:txBody>
          </p:sp>
          <p:sp>
            <p:nvSpPr>
              <p:cNvPr id="25" name="Line 34"/>
              <p:cNvSpPr>
                <a:spLocks noChangeShapeType="1"/>
              </p:cNvSpPr>
              <p:nvPr userDrawn="1"/>
            </p:nvSpPr>
            <p:spPr bwMode="hidden">
              <a:xfrm>
                <a:off x="1" y="1570"/>
                <a:ext cx="5758" cy="0"/>
              </a:xfrm>
              <a:prstGeom prst="line">
                <a:avLst/>
              </a:prstGeom>
              <a:noFill/>
              <a:ln w="15875">
                <a:solidFill>
                  <a:schemeClr val="bg1"/>
                </a:solidFill>
                <a:round/>
                <a:headEnd/>
                <a:tailEnd/>
              </a:ln>
            </p:spPr>
            <p:txBody>
              <a:bodyPr/>
              <a:lstStyle/>
              <a:p>
                <a:endParaRPr lang="ru-RU"/>
              </a:p>
            </p:txBody>
          </p:sp>
          <p:sp>
            <p:nvSpPr>
              <p:cNvPr id="26" name="Line 35"/>
              <p:cNvSpPr>
                <a:spLocks noChangeShapeType="1"/>
              </p:cNvSpPr>
              <p:nvPr userDrawn="1"/>
            </p:nvSpPr>
            <p:spPr bwMode="hidden">
              <a:xfrm>
                <a:off x="1" y="1177"/>
                <a:ext cx="5758" cy="0"/>
              </a:xfrm>
              <a:prstGeom prst="line">
                <a:avLst/>
              </a:prstGeom>
              <a:noFill/>
              <a:ln w="15875">
                <a:solidFill>
                  <a:schemeClr val="bg1"/>
                </a:solidFill>
                <a:round/>
                <a:headEnd/>
                <a:tailEnd/>
              </a:ln>
            </p:spPr>
            <p:txBody>
              <a:bodyPr/>
              <a:lstStyle/>
              <a:p>
                <a:endParaRPr lang="ru-RU"/>
              </a:p>
            </p:txBody>
          </p:sp>
          <p:sp>
            <p:nvSpPr>
              <p:cNvPr id="27" name="Line 36"/>
              <p:cNvSpPr>
                <a:spLocks noChangeShapeType="1"/>
              </p:cNvSpPr>
              <p:nvPr userDrawn="1"/>
            </p:nvSpPr>
            <p:spPr bwMode="hidden">
              <a:xfrm>
                <a:off x="1" y="392"/>
                <a:ext cx="5758" cy="0"/>
              </a:xfrm>
              <a:prstGeom prst="line">
                <a:avLst/>
              </a:prstGeom>
              <a:noFill/>
              <a:ln w="15875">
                <a:solidFill>
                  <a:schemeClr val="bg1"/>
                </a:solidFill>
                <a:round/>
                <a:headEnd/>
                <a:tailEnd/>
              </a:ln>
            </p:spPr>
            <p:txBody>
              <a:bodyPr/>
              <a:lstStyle/>
              <a:p>
                <a:endParaRPr lang="ru-RU"/>
              </a:p>
            </p:txBody>
          </p:sp>
        </p:grpSp>
        <p:sp>
          <p:nvSpPr>
            <p:cNvPr id="21" name="Line 37"/>
            <p:cNvSpPr>
              <a:spLocks noChangeShapeType="1"/>
            </p:cNvSpPr>
            <p:nvPr/>
          </p:nvSpPr>
          <p:spPr bwMode="hidden">
            <a:xfrm>
              <a:off x="1" y="3928"/>
              <a:ext cx="5758" cy="0"/>
            </a:xfrm>
            <a:prstGeom prst="line">
              <a:avLst/>
            </a:prstGeom>
            <a:noFill/>
            <a:ln w="15875">
              <a:solidFill>
                <a:schemeClr val="bg2"/>
              </a:solidFill>
              <a:round/>
              <a:headEnd/>
              <a:tailEnd/>
            </a:ln>
          </p:spPr>
          <p:txBody>
            <a:bodyPr/>
            <a:lstStyle/>
            <a:p>
              <a:endParaRPr lang="ru-RU"/>
            </a:p>
          </p:txBody>
        </p:sp>
        <p:sp>
          <p:nvSpPr>
            <p:cNvPr id="22" name="Line 38"/>
            <p:cNvSpPr>
              <a:spLocks noChangeShapeType="1"/>
            </p:cNvSpPr>
            <p:nvPr/>
          </p:nvSpPr>
          <p:spPr bwMode="hidden">
            <a:xfrm>
              <a:off x="1" y="3535"/>
              <a:ext cx="5758" cy="0"/>
            </a:xfrm>
            <a:prstGeom prst="line">
              <a:avLst/>
            </a:prstGeom>
            <a:noFill/>
            <a:ln w="15875">
              <a:solidFill>
                <a:schemeClr val="bg2"/>
              </a:solidFill>
              <a:round/>
              <a:headEnd/>
              <a:tailEnd/>
            </a:ln>
          </p:spPr>
          <p:txBody>
            <a:bodyPr/>
            <a:lstStyle/>
            <a:p>
              <a:endParaRPr lang="ru-RU"/>
            </a:p>
          </p:txBody>
        </p:sp>
      </p:grpSp>
      <p:sp>
        <p:nvSpPr>
          <p:cNvPr id="206887" name="Rectangle 39"/>
          <p:cNvSpPr>
            <a:spLocks noGrp="1" noChangeArrowheads="1"/>
          </p:cNvSpPr>
          <p:nvPr>
            <p:ph type="ctrTitle" sz="quarter"/>
          </p:nvPr>
        </p:nvSpPr>
        <p:spPr>
          <a:xfrm>
            <a:off x="685800" y="1692275"/>
            <a:ext cx="7772400" cy="1736725"/>
          </a:xfrm>
        </p:spPr>
        <p:txBody>
          <a:bodyPr anchor="b"/>
          <a:lstStyle>
            <a:lvl1pPr>
              <a:defRPr sz="5400"/>
            </a:lvl1pPr>
          </a:lstStyle>
          <a:p>
            <a:r>
              <a:rPr lang="ru-RU"/>
              <a:t>Образец заголовка</a:t>
            </a:r>
          </a:p>
        </p:txBody>
      </p:sp>
      <p:sp>
        <p:nvSpPr>
          <p:cNvPr id="206888"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41" name="Rectangle 41"/>
          <p:cNvSpPr>
            <a:spLocks noGrp="1" noChangeArrowheads="1"/>
          </p:cNvSpPr>
          <p:nvPr>
            <p:ph type="dt" sz="quarter" idx="10"/>
          </p:nvPr>
        </p:nvSpPr>
        <p:spPr/>
        <p:txBody>
          <a:bodyPr/>
          <a:lstStyle>
            <a:lvl1pPr>
              <a:defRPr/>
            </a:lvl1pPr>
          </a:lstStyle>
          <a:p>
            <a:pPr>
              <a:defRPr/>
            </a:pPr>
            <a:endParaRPr lang="ru-RU"/>
          </a:p>
        </p:txBody>
      </p:sp>
      <p:sp>
        <p:nvSpPr>
          <p:cNvPr id="42" name="Rectangle 42"/>
          <p:cNvSpPr>
            <a:spLocks noGrp="1" noChangeArrowheads="1"/>
          </p:cNvSpPr>
          <p:nvPr>
            <p:ph type="ftr" sz="quarter" idx="11"/>
          </p:nvPr>
        </p:nvSpPr>
        <p:spPr/>
        <p:txBody>
          <a:bodyPr/>
          <a:lstStyle>
            <a:lvl1pPr>
              <a:defRPr/>
            </a:lvl1pPr>
          </a:lstStyle>
          <a:p>
            <a:pPr>
              <a:defRPr/>
            </a:pPr>
            <a:endParaRPr lang="ru-RU"/>
          </a:p>
        </p:txBody>
      </p:sp>
      <p:sp>
        <p:nvSpPr>
          <p:cNvPr id="43" name="Rectangle 43"/>
          <p:cNvSpPr>
            <a:spLocks noGrp="1" noChangeArrowheads="1"/>
          </p:cNvSpPr>
          <p:nvPr>
            <p:ph type="sldNum" sz="quarter" idx="12"/>
          </p:nvPr>
        </p:nvSpPr>
        <p:spPr/>
        <p:txBody>
          <a:bodyPr/>
          <a:lstStyle>
            <a:lvl1pPr>
              <a:defRPr/>
            </a:lvl1pPr>
          </a:lstStyle>
          <a:p>
            <a:pPr>
              <a:defRPr/>
            </a:pPr>
            <a:fld id="{F240A300-01C3-4051-9FB8-B2A235160D56}"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0"/>
          <p:cNvSpPr>
            <a:spLocks noGrp="1" noChangeArrowheads="1"/>
          </p:cNvSpPr>
          <p:nvPr>
            <p:ph type="dt" sz="half" idx="10"/>
          </p:nvPr>
        </p:nvSpPr>
        <p:spPr>
          <a:ln/>
        </p:spPr>
        <p:txBody>
          <a:bodyPr/>
          <a:lstStyle>
            <a:lvl1pPr>
              <a:defRPr/>
            </a:lvl1pPr>
          </a:lstStyle>
          <a:p>
            <a:pPr>
              <a:defRPr/>
            </a:pPr>
            <a:endParaRPr lang="ru-RU"/>
          </a:p>
        </p:txBody>
      </p:sp>
      <p:sp>
        <p:nvSpPr>
          <p:cNvPr id="5" name="Rectangle 41"/>
          <p:cNvSpPr>
            <a:spLocks noGrp="1" noChangeArrowheads="1"/>
          </p:cNvSpPr>
          <p:nvPr>
            <p:ph type="ftr" sz="quarter" idx="11"/>
          </p:nvPr>
        </p:nvSpPr>
        <p:spPr>
          <a:ln/>
        </p:spPr>
        <p:txBody>
          <a:bodyPr/>
          <a:lstStyle>
            <a:lvl1pPr>
              <a:defRPr/>
            </a:lvl1pPr>
          </a:lstStyle>
          <a:p>
            <a:pPr>
              <a:defRPr/>
            </a:pPr>
            <a:endParaRPr lang="ru-RU"/>
          </a:p>
        </p:txBody>
      </p:sp>
      <p:sp>
        <p:nvSpPr>
          <p:cNvPr id="6" name="Rectangle 42"/>
          <p:cNvSpPr>
            <a:spLocks noGrp="1" noChangeArrowheads="1"/>
          </p:cNvSpPr>
          <p:nvPr>
            <p:ph type="sldNum" sz="quarter" idx="12"/>
          </p:nvPr>
        </p:nvSpPr>
        <p:spPr>
          <a:ln/>
        </p:spPr>
        <p:txBody>
          <a:bodyPr/>
          <a:lstStyle>
            <a:lvl1pPr>
              <a:defRPr/>
            </a:lvl1pPr>
          </a:lstStyle>
          <a:p>
            <a:pPr>
              <a:defRPr/>
            </a:pPr>
            <a:fld id="{974A568A-5316-4FC2-9545-14208AF006A2}" type="slidenum">
              <a:rPr lang="ru-RU"/>
              <a:pPr>
                <a:defRPr/>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0"/>
          <p:cNvSpPr>
            <a:spLocks noGrp="1" noChangeArrowheads="1"/>
          </p:cNvSpPr>
          <p:nvPr>
            <p:ph type="dt" sz="half" idx="10"/>
          </p:nvPr>
        </p:nvSpPr>
        <p:spPr>
          <a:ln/>
        </p:spPr>
        <p:txBody>
          <a:bodyPr/>
          <a:lstStyle>
            <a:lvl1pPr>
              <a:defRPr/>
            </a:lvl1pPr>
          </a:lstStyle>
          <a:p>
            <a:pPr>
              <a:defRPr/>
            </a:pPr>
            <a:endParaRPr lang="ru-RU"/>
          </a:p>
        </p:txBody>
      </p:sp>
      <p:sp>
        <p:nvSpPr>
          <p:cNvPr id="5" name="Rectangle 41"/>
          <p:cNvSpPr>
            <a:spLocks noGrp="1" noChangeArrowheads="1"/>
          </p:cNvSpPr>
          <p:nvPr>
            <p:ph type="ftr" sz="quarter" idx="11"/>
          </p:nvPr>
        </p:nvSpPr>
        <p:spPr>
          <a:ln/>
        </p:spPr>
        <p:txBody>
          <a:bodyPr/>
          <a:lstStyle>
            <a:lvl1pPr>
              <a:defRPr/>
            </a:lvl1pPr>
          </a:lstStyle>
          <a:p>
            <a:pPr>
              <a:defRPr/>
            </a:pPr>
            <a:endParaRPr lang="ru-RU"/>
          </a:p>
        </p:txBody>
      </p:sp>
      <p:sp>
        <p:nvSpPr>
          <p:cNvPr id="6" name="Rectangle 42"/>
          <p:cNvSpPr>
            <a:spLocks noGrp="1" noChangeArrowheads="1"/>
          </p:cNvSpPr>
          <p:nvPr>
            <p:ph type="sldNum" sz="quarter" idx="12"/>
          </p:nvPr>
        </p:nvSpPr>
        <p:spPr>
          <a:ln/>
        </p:spPr>
        <p:txBody>
          <a:bodyPr/>
          <a:lstStyle>
            <a:lvl1pPr>
              <a:defRPr/>
            </a:lvl1pPr>
          </a:lstStyle>
          <a:p>
            <a:pPr>
              <a:defRPr/>
            </a:pPr>
            <a:fld id="{71E70DAD-9C0C-47CD-8FF8-3D281A9B2FAC}" type="slidenum">
              <a:rPr lang="ru-RU"/>
              <a:pPr>
                <a:defRPr/>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0"/>
          <p:cNvSpPr>
            <a:spLocks noGrp="1" noChangeArrowheads="1"/>
          </p:cNvSpPr>
          <p:nvPr>
            <p:ph type="dt" sz="half" idx="10"/>
          </p:nvPr>
        </p:nvSpPr>
        <p:spPr>
          <a:ln/>
        </p:spPr>
        <p:txBody>
          <a:bodyPr/>
          <a:lstStyle>
            <a:lvl1pPr>
              <a:defRPr/>
            </a:lvl1pPr>
          </a:lstStyle>
          <a:p>
            <a:pPr>
              <a:defRPr/>
            </a:pPr>
            <a:endParaRPr lang="ru-RU"/>
          </a:p>
        </p:txBody>
      </p:sp>
      <p:sp>
        <p:nvSpPr>
          <p:cNvPr id="6" name="Rectangle 41"/>
          <p:cNvSpPr>
            <a:spLocks noGrp="1" noChangeArrowheads="1"/>
          </p:cNvSpPr>
          <p:nvPr>
            <p:ph type="ftr" sz="quarter" idx="11"/>
          </p:nvPr>
        </p:nvSpPr>
        <p:spPr>
          <a:ln/>
        </p:spPr>
        <p:txBody>
          <a:bodyPr/>
          <a:lstStyle>
            <a:lvl1pPr>
              <a:defRPr/>
            </a:lvl1pPr>
          </a:lstStyle>
          <a:p>
            <a:pPr>
              <a:defRPr/>
            </a:pPr>
            <a:endParaRPr lang="ru-RU"/>
          </a:p>
        </p:txBody>
      </p:sp>
      <p:sp>
        <p:nvSpPr>
          <p:cNvPr id="7" name="Rectangle 42"/>
          <p:cNvSpPr>
            <a:spLocks noGrp="1" noChangeArrowheads="1"/>
          </p:cNvSpPr>
          <p:nvPr>
            <p:ph type="sldNum" sz="quarter" idx="12"/>
          </p:nvPr>
        </p:nvSpPr>
        <p:spPr>
          <a:ln/>
        </p:spPr>
        <p:txBody>
          <a:bodyPr/>
          <a:lstStyle>
            <a:lvl1pPr>
              <a:defRPr/>
            </a:lvl1pPr>
          </a:lstStyle>
          <a:p>
            <a:pPr>
              <a:defRPr/>
            </a:pPr>
            <a:fld id="{026FB34C-A895-430E-B3AF-9A95AB4097F3}" type="slidenum">
              <a:rPr lang="ru-RU"/>
              <a:pPr>
                <a:defRPr/>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0"/>
          <p:cNvSpPr>
            <a:spLocks noGrp="1" noChangeArrowheads="1"/>
          </p:cNvSpPr>
          <p:nvPr>
            <p:ph type="dt" sz="half" idx="10"/>
          </p:nvPr>
        </p:nvSpPr>
        <p:spPr>
          <a:ln/>
        </p:spPr>
        <p:txBody>
          <a:bodyPr/>
          <a:lstStyle>
            <a:lvl1pPr>
              <a:defRPr/>
            </a:lvl1pPr>
          </a:lstStyle>
          <a:p>
            <a:pPr>
              <a:defRPr/>
            </a:pPr>
            <a:endParaRPr lang="ru-RU"/>
          </a:p>
        </p:txBody>
      </p:sp>
      <p:sp>
        <p:nvSpPr>
          <p:cNvPr id="8" name="Rectangle 41"/>
          <p:cNvSpPr>
            <a:spLocks noGrp="1" noChangeArrowheads="1"/>
          </p:cNvSpPr>
          <p:nvPr>
            <p:ph type="ftr" sz="quarter" idx="11"/>
          </p:nvPr>
        </p:nvSpPr>
        <p:spPr>
          <a:ln/>
        </p:spPr>
        <p:txBody>
          <a:bodyPr/>
          <a:lstStyle>
            <a:lvl1pPr>
              <a:defRPr/>
            </a:lvl1pPr>
          </a:lstStyle>
          <a:p>
            <a:pPr>
              <a:defRPr/>
            </a:pPr>
            <a:endParaRPr lang="ru-RU"/>
          </a:p>
        </p:txBody>
      </p:sp>
      <p:sp>
        <p:nvSpPr>
          <p:cNvPr id="9" name="Rectangle 42"/>
          <p:cNvSpPr>
            <a:spLocks noGrp="1" noChangeArrowheads="1"/>
          </p:cNvSpPr>
          <p:nvPr>
            <p:ph type="sldNum" sz="quarter" idx="12"/>
          </p:nvPr>
        </p:nvSpPr>
        <p:spPr>
          <a:ln/>
        </p:spPr>
        <p:txBody>
          <a:bodyPr/>
          <a:lstStyle>
            <a:lvl1pPr>
              <a:defRPr/>
            </a:lvl1pPr>
          </a:lstStyle>
          <a:p>
            <a:pPr>
              <a:defRPr/>
            </a:pPr>
            <a:fld id="{0BB19637-2689-460B-8EAC-2D05B63D5025}" type="slidenum">
              <a:rPr lang="ru-RU"/>
              <a:pPr>
                <a:defRPr/>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0"/>
          <p:cNvSpPr>
            <a:spLocks noGrp="1" noChangeArrowheads="1"/>
          </p:cNvSpPr>
          <p:nvPr>
            <p:ph type="dt" sz="half" idx="10"/>
          </p:nvPr>
        </p:nvSpPr>
        <p:spPr>
          <a:ln/>
        </p:spPr>
        <p:txBody>
          <a:bodyPr/>
          <a:lstStyle>
            <a:lvl1pPr>
              <a:defRPr/>
            </a:lvl1pPr>
          </a:lstStyle>
          <a:p>
            <a:pPr>
              <a:defRPr/>
            </a:pPr>
            <a:endParaRPr lang="ru-RU"/>
          </a:p>
        </p:txBody>
      </p:sp>
      <p:sp>
        <p:nvSpPr>
          <p:cNvPr id="4" name="Rectangle 41"/>
          <p:cNvSpPr>
            <a:spLocks noGrp="1" noChangeArrowheads="1"/>
          </p:cNvSpPr>
          <p:nvPr>
            <p:ph type="ftr" sz="quarter" idx="11"/>
          </p:nvPr>
        </p:nvSpPr>
        <p:spPr>
          <a:ln/>
        </p:spPr>
        <p:txBody>
          <a:bodyPr/>
          <a:lstStyle>
            <a:lvl1pPr>
              <a:defRPr/>
            </a:lvl1pPr>
          </a:lstStyle>
          <a:p>
            <a:pPr>
              <a:defRPr/>
            </a:pPr>
            <a:endParaRPr lang="ru-RU"/>
          </a:p>
        </p:txBody>
      </p:sp>
      <p:sp>
        <p:nvSpPr>
          <p:cNvPr id="5" name="Rectangle 42"/>
          <p:cNvSpPr>
            <a:spLocks noGrp="1" noChangeArrowheads="1"/>
          </p:cNvSpPr>
          <p:nvPr>
            <p:ph type="sldNum" sz="quarter" idx="12"/>
          </p:nvPr>
        </p:nvSpPr>
        <p:spPr>
          <a:ln/>
        </p:spPr>
        <p:txBody>
          <a:bodyPr/>
          <a:lstStyle>
            <a:lvl1pPr>
              <a:defRPr/>
            </a:lvl1pPr>
          </a:lstStyle>
          <a:p>
            <a:pPr>
              <a:defRPr/>
            </a:pPr>
            <a:fld id="{5FE13FC5-1916-4688-B1ED-1DAC893D96B3}" type="slidenum">
              <a:rPr lang="ru-RU"/>
              <a:pPr>
                <a:defRPr/>
              </a:pPr>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0"/>
          <p:cNvSpPr>
            <a:spLocks noGrp="1" noChangeArrowheads="1"/>
          </p:cNvSpPr>
          <p:nvPr>
            <p:ph type="dt" sz="half" idx="10"/>
          </p:nvPr>
        </p:nvSpPr>
        <p:spPr>
          <a:ln/>
        </p:spPr>
        <p:txBody>
          <a:bodyPr/>
          <a:lstStyle>
            <a:lvl1pPr>
              <a:defRPr/>
            </a:lvl1pPr>
          </a:lstStyle>
          <a:p>
            <a:pPr>
              <a:defRPr/>
            </a:pPr>
            <a:endParaRPr lang="ru-RU"/>
          </a:p>
        </p:txBody>
      </p:sp>
      <p:sp>
        <p:nvSpPr>
          <p:cNvPr id="3" name="Rectangle 41"/>
          <p:cNvSpPr>
            <a:spLocks noGrp="1" noChangeArrowheads="1"/>
          </p:cNvSpPr>
          <p:nvPr>
            <p:ph type="ftr" sz="quarter" idx="11"/>
          </p:nvPr>
        </p:nvSpPr>
        <p:spPr>
          <a:ln/>
        </p:spPr>
        <p:txBody>
          <a:bodyPr/>
          <a:lstStyle>
            <a:lvl1pPr>
              <a:defRPr/>
            </a:lvl1pPr>
          </a:lstStyle>
          <a:p>
            <a:pPr>
              <a:defRPr/>
            </a:pPr>
            <a:endParaRPr lang="ru-RU"/>
          </a:p>
        </p:txBody>
      </p:sp>
      <p:sp>
        <p:nvSpPr>
          <p:cNvPr id="4" name="Rectangle 42"/>
          <p:cNvSpPr>
            <a:spLocks noGrp="1" noChangeArrowheads="1"/>
          </p:cNvSpPr>
          <p:nvPr>
            <p:ph type="sldNum" sz="quarter" idx="12"/>
          </p:nvPr>
        </p:nvSpPr>
        <p:spPr>
          <a:ln/>
        </p:spPr>
        <p:txBody>
          <a:bodyPr/>
          <a:lstStyle>
            <a:lvl1pPr>
              <a:defRPr/>
            </a:lvl1pPr>
          </a:lstStyle>
          <a:p>
            <a:pPr>
              <a:defRPr/>
            </a:pPr>
            <a:fld id="{0AE87FA3-C2BE-4053-A95B-48E83AD86785}" type="slidenum">
              <a:rPr lang="ru-RU"/>
              <a:pPr>
                <a:defRPr/>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0"/>
          <p:cNvSpPr>
            <a:spLocks noGrp="1" noChangeArrowheads="1"/>
          </p:cNvSpPr>
          <p:nvPr>
            <p:ph type="dt" sz="half" idx="10"/>
          </p:nvPr>
        </p:nvSpPr>
        <p:spPr>
          <a:ln/>
        </p:spPr>
        <p:txBody>
          <a:bodyPr/>
          <a:lstStyle>
            <a:lvl1pPr>
              <a:defRPr/>
            </a:lvl1pPr>
          </a:lstStyle>
          <a:p>
            <a:pPr>
              <a:defRPr/>
            </a:pPr>
            <a:endParaRPr lang="ru-RU"/>
          </a:p>
        </p:txBody>
      </p:sp>
      <p:sp>
        <p:nvSpPr>
          <p:cNvPr id="6" name="Rectangle 41"/>
          <p:cNvSpPr>
            <a:spLocks noGrp="1" noChangeArrowheads="1"/>
          </p:cNvSpPr>
          <p:nvPr>
            <p:ph type="ftr" sz="quarter" idx="11"/>
          </p:nvPr>
        </p:nvSpPr>
        <p:spPr>
          <a:ln/>
        </p:spPr>
        <p:txBody>
          <a:bodyPr/>
          <a:lstStyle>
            <a:lvl1pPr>
              <a:defRPr/>
            </a:lvl1pPr>
          </a:lstStyle>
          <a:p>
            <a:pPr>
              <a:defRPr/>
            </a:pPr>
            <a:endParaRPr lang="ru-RU"/>
          </a:p>
        </p:txBody>
      </p:sp>
      <p:sp>
        <p:nvSpPr>
          <p:cNvPr id="7" name="Rectangle 42"/>
          <p:cNvSpPr>
            <a:spLocks noGrp="1" noChangeArrowheads="1"/>
          </p:cNvSpPr>
          <p:nvPr>
            <p:ph type="sldNum" sz="quarter" idx="12"/>
          </p:nvPr>
        </p:nvSpPr>
        <p:spPr>
          <a:ln/>
        </p:spPr>
        <p:txBody>
          <a:bodyPr/>
          <a:lstStyle>
            <a:lvl1pPr>
              <a:defRPr/>
            </a:lvl1pPr>
          </a:lstStyle>
          <a:p>
            <a:pPr>
              <a:defRPr/>
            </a:pPr>
            <a:fld id="{430EACF6-E2CC-4839-ACBB-8446454F4751}"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6"/>
          <p:cNvSpPr>
            <a:spLocks noGrp="1" noChangeArrowheads="1"/>
          </p:cNvSpPr>
          <p:nvPr>
            <p:ph type="ftr" sz="quarter" idx="10"/>
          </p:nvPr>
        </p:nvSpPr>
        <p:spPr>
          <a:ln/>
        </p:spPr>
        <p:txBody>
          <a:bodyPr/>
          <a:lstStyle>
            <a:lvl1pPr>
              <a:defRPr/>
            </a:lvl1pPr>
          </a:lstStyle>
          <a:p>
            <a:pPr>
              <a:defRPr/>
            </a:pPr>
            <a:endParaRPr lang="ru-RU"/>
          </a:p>
        </p:txBody>
      </p:sp>
      <p:sp>
        <p:nvSpPr>
          <p:cNvPr id="5" name="Rectangle 27"/>
          <p:cNvSpPr>
            <a:spLocks noGrp="1" noChangeArrowheads="1"/>
          </p:cNvSpPr>
          <p:nvPr>
            <p:ph type="sldNum" sz="quarter" idx="11"/>
          </p:nvPr>
        </p:nvSpPr>
        <p:spPr>
          <a:ln/>
        </p:spPr>
        <p:txBody>
          <a:bodyPr/>
          <a:lstStyle>
            <a:lvl1pPr>
              <a:defRPr/>
            </a:lvl1pPr>
          </a:lstStyle>
          <a:p>
            <a:pPr>
              <a:defRPr/>
            </a:pPr>
            <a:fld id="{A76C4EB3-6E91-4C7D-8C8D-8D475ED660EC}" type="slidenum">
              <a:rPr lang="ru-RU"/>
              <a:pPr>
                <a:defRPr/>
              </a:pPr>
              <a:t>‹#›</a:t>
            </a:fld>
            <a:endParaRPr lang="ru-RU"/>
          </a:p>
        </p:txBody>
      </p:sp>
      <p:sp>
        <p:nvSpPr>
          <p:cNvPr id="6" name="Rectangle 28"/>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0"/>
          <p:cNvSpPr>
            <a:spLocks noGrp="1" noChangeArrowheads="1"/>
          </p:cNvSpPr>
          <p:nvPr>
            <p:ph type="dt" sz="half" idx="10"/>
          </p:nvPr>
        </p:nvSpPr>
        <p:spPr>
          <a:ln/>
        </p:spPr>
        <p:txBody>
          <a:bodyPr/>
          <a:lstStyle>
            <a:lvl1pPr>
              <a:defRPr/>
            </a:lvl1pPr>
          </a:lstStyle>
          <a:p>
            <a:pPr>
              <a:defRPr/>
            </a:pPr>
            <a:endParaRPr lang="ru-RU"/>
          </a:p>
        </p:txBody>
      </p:sp>
      <p:sp>
        <p:nvSpPr>
          <p:cNvPr id="6" name="Rectangle 41"/>
          <p:cNvSpPr>
            <a:spLocks noGrp="1" noChangeArrowheads="1"/>
          </p:cNvSpPr>
          <p:nvPr>
            <p:ph type="ftr" sz="quarter" idx="11"/>
          </p:nvPr>
        </p:nvSpPr>
        <p:spPr>
          <a:ln/>
        </p:spPr>
        <p:txBody>
          <a:bodyPr/>
          <a:lstStyle>
            <a:lvl1pPr>
              <a:defRPr/>
            </a:lvl1pPr>
          </a:lstStyle>
          <a:p>
            <a:pPr>
              <a:defRPr/>
            </a:pPr>
            <a:endParaRPr lang="ru-RU"/>
          </a:p>
        </p:txBody>
      </p:sp>
      <p:sp>
        <p:nvSpPr>
          <p:cNvPr id="7" name="Rectangle 42"/>
          <p:cNvSpPr>
            <a:spLocks noGrp="1" noChangeArrowheads="1"/>
          </p:cNvSpPr>
          <p:nvPr>
            <p:ph type="sldNum" sz="quarter" idx="12"/>
          </p:nvPr>
        </p:nvSpPr>
        <p:spPr>
          <a:ln/>
        </p:spPr>
        <p:txBody>
          <a:bodyPr/>
          <a:lstStyle>
            <a:lvl1pPr>
              <a:defRPr/>
            </a:lvl1pPr>
          </a:lstStyle>
          <a:p>
            <a:pPr>
              <a:defRPr/>
            </a:pPr>
            <a:fld id="{8EC231B3-B1C3-4D02-81E9-ED277FF8DA87}" type="slidenum">
              <a:rPr lang="ru-RU"/>
              <a:pPr>
                <a:defRPr/>
              </a:pPr>
              <a:t>‹#›</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0"/>
          <p:cNvSpPr>
            <a:spLocks noGrp="1" noChangeArrowheads="1"/>
          </p:cNvSpPr>
          <p:nvPr>
            <p:ph type="dt" sz="half" idx="10"/>
          </p:nvPr>
        </p:nvSpPr>
        <p:spPr>
          <a:ln/>
        </p:spPr>
        <p:txBody>
          <a:bodyPr/>
          <a:lstStyle>
            <a:lvl1pPr>
              <a:defRPr/>
            </a:lvl1pPr>
          </a:lstStyle>
          <a:p>
            <a:pPr>
              <a:defRPr/>
            </a:pPr>
            <a:endParaRPr lang="ru-RU"/>
          </a:p>
        </p:txBody>
      </p:sp>
      <p:sp>
        <p:nvSpPr>
          <p:cNvPr id="5" name="Rectangle 41"/>
          <p:cNvSpPr>
            <a:spLocks noGrp="1" noChangeArrowheads="1"/>
          </p:cNvSpPr>
          <p:nvPr>
            <p:ph type="ftr" sz="quarter" idx="11"/>
          </p:nvPr>
        </p:nvSpPr>
        <p:spPr>
          <a:ln/>
        </p:spPr>
        <p:txBody>
          <a:bodyPr/>
          <a:lstStyle>
            <a:lvl1pPr>
              <a:defRPr/>
            </a:lvl1pPr>
          </a:lstStyle>
          <a:p>
            <a:pPr>
              <a:defRPr/>
            </a:pPr>
            <a:endParaRPr lang="ru-RU"/>
          </a:p>
        </p:txBody>
      </p:sp>
      <p:sp>
        <p:nvSpPr>
          <p:cNvPr id="6" name="Rectangle 42"/>
          <p:cNvSpPr>
            <a:spLocks noGrp="1" noChangeArrowheads="1"/>
          </p:cNvSpPr>
          <p:nvPr>
            <p:ph type="sldNum" sz="quarter" idx="12"/>
          </p:nvPr>
        </p:nvSpPr>
        <p:spPr>
          <a:ln/>
        </p:spPr>
        <p:txBody>
          <a:bodyPr/>
          <a:lstStyle>
            <a:lvl1pPr>
              <a:defRPr/>
            </a:lvl1pPr>
          </a:lstStyle>
          <a:p>
            <a:pPr>
              <a:defRPr/>
            </a:pPr>
            <a:fld id="{C51B8F13-ABA4-4236-920F-7F1288087CA3}" type="slidenum">
              <a:rPr lang="ru-RU"/>
              <a:pPr>
                <a:defRPr/>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5311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0"/>
          <p:cNvSpPr>
            <a:spLocks noGrp="1" noChangeArrowheads="1"/>
          </p:cNvSpPr>
          <p:nvPr>
            <p:ph type="dt" sz="half" idx="10"/>
          </p:nvPr>
        </p:nvSpPr>
        <p:spPr>
          <a:ln/>
        </p:spPr>
        <p:txBody>
          <a:bodyPr/>
          <a:lstStyle>
            <a:lvl1pPr>
              <a:defRPr/>
            </a:lvl1pPr>
          </a:lstStyle>
          <a:p>
            <a:pPr>
              <a:defRPr/>
            </a:pPr>
            <a:endParaRPr lang="ru-RU"/>
          </a:p>
        </p:txBody>
      </p:sp>
      <p:sp>
        <p:nvSpPr>
          <p:cNvPr id="5" name="Rectangle 41"/>
          <p:cNvSpPr>
            <a:spLocks noGrp="1" noChangeArrowheads="1"/>
          </p:cNvSpPr>
          <p:nvPr>
            <p:ph type="ftr" sz="quarter" idx="11"/>
          </p:nvPr>
        </p:nvSpPr>
        <p:spPr>
          <a:ln/>
        </p:spPr>
        <p:txBody>
          <a:bodyPr/>
          <a:lstStyle>
            <a:lvl1pPr>
              <a:defRPr/>
            </a:lvl1pPr>
          </a:lstStyle>
          <a:p>
            <a:pPr>
              <a:defRPr/>
            </a:pPr>
            <a:endParaRPr lang="ru-RU"/>
          </a:p>
        </p:txBody>
      </p:sp>
      <p:sp>
        <p:nvSpPr>
          <p:cNvPr id="6" name="Rectangle 42"/>
          <p:cNvSpPr>
            <a:spLocks noGrp="1" noChangeArrowheads="1"/>
          </p:cNvSpPr>
          <p:nvPr>
            <p:ph type="sldNum" sz="quarter" idx="12"/>
          </p:nvPr>
        </p:nvSpPr>
        <p:spPr>
          <a:ln/>
        </p:spPr>
        <p:txBody>
          <a:bodyPr/>
          <a:lstStyle>
            <a:lvl1pPr>
              <a:defRPr/>
            </a:lvl1pPr>
          </a:lstStyle>
          <a:p>
            <a:pPr>
              <a:defRPr/>
            </a:pPr>
            <a:fld id="{F3A2D4EA-792C-4481-8142-314D06AC1A29}" type="slidenum">
              <a:rPr lang="ru-RU"/>
              <a:pPr>
                <a:defRPr/>
              </a:pPr>
              <a:t>‹#›</a:t>
            </a:fld>
            <a:endParaRPr lang="ru-RU"/>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304800"/>
            <a:ext cx="7543800" cy="1431925"/>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1066800" y="1981200"/>
            <a:ext cx="36957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914900" y="1981200"/>
            <a:ext cx="36957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0"/>
          <p:cNvSpPr>
            <a:spLocks noGrp="1" noChangeArrowheads="1"/>
          </p:cNvSpPr>
          <p:nvPr>
            <p:ph type="dt" sz="half" idx="10"/>
          </p:nvPr>
        </p:nvSpPr>
        <p:spPr>
          <a:ln/>
        </p:spPr>
        <p:txBody>
          <a:bodyPr/>
          <a:lstStyle>
            <a:lvl1pPr>
              <a:defRPr/>
            </a:lvl1pPr>
          </a:lstStyle>
          <a:p>
            <a:pPr>
              <a:defRPr/>
            </a:pPr>
            <a:endParaRPr lang="ru-RU"/>
          </a:p>
        </p:txBody>
      </p:sp>
      <p:sp>
        <p:nvSpPr>
          <p:cNvPr id="6" name="Rectangle 41"/>
          <p:cNvSpPr>
            <a:spLocks noGrp="1" noChangeArrowheads="1"/>
          </p:cNvSpPr>
          <p:nvPr>
            <p:ph type="ftr" sz="quarter" idx="11"/>
          </p:nvPr>
        </p:nvSpPr>
        <p:spPr>
          <a:ln/>
        </p:spPr>
        <p:txBody>
          <a:bodyPr/>
          <a:lstStyle>
            <a:lvl1pPr>
              <a:defRPr/>
            </a:lvl1pPr>
          </a:lstStyle>
          <a:p>
            <a:pPr>
              <a:defRPr/>
            </a:pPr>
            <a:endParaRPr lang="ru-RU"/>
          </a:p>
        </p:txBody>
      </p:sp>
      <p:sp>
        <p:nvSpPr>
          <p:cNvPr id="7" name="Rectangle 42"/>
          <p:cNvSpPr>
            <a:spLocks noGrp="1" noChangeArrowheads="1"/>
          </p:cNvSpPr>
          <p:nvPr>
            <p:ph type="sldNum" sz="quarter" idx="12"/>
          </p:nvPr>
        </p:nvSpPr>
        <p:spPr>
          <a:ln/>
        </p:spPr>
        <p:txBody>
          <a:bodyPr/>
          <a:lstStyle>
            <a:lvl1pPr>
              <a:defRPr/>
            </a:lvl1pPr>
          </a:lstStyle>
          <a:p>
            <a:pPr>
              <a:defRPr/>
            </a:pPr>
            <a:fld id="{F310A078-D1A8-487C-8EDC-F4BEB09AE3AA}" type="slidenum">
              <a:rPr lang="ru-RU"/>
              <a:pPr>
                <a:defRPr/>
              </a:pPr>
              <a:t>‹#›</a:t>
            </a:fld>
            <a:endParaRPr lang="ru-RU"/>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endParaRPr lang="ru-RU" sz="2400" b="0">
                <a:solidFill>
                  <a:schemeClr val="tx1"/>
                </a:solidFill>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lgn="l"/>
              <a:endParaRPr lang="ru-RU" sz="2400" b="0">
                <a:solidFill>
                  <a:schemeClr val="tx1"/>
                </a:solidFill>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lgn="l"/>
                <a:endParaRPr lang="ru-RU" sz="2400" b="0">
                  <a:solidFill>
                    <a:schemeClr val="tx1"/>
                  </a:solidFill>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lgn="l"/>
                <a:endParaRPr lang="ru-RU" sz="2400" b="0">
                  <a:solidFill>
                    <a:schemeClr val="tx1"/>
                  </a:solidFill>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lgn="l"/>
                <a:endParaRPr lang="ru-RU" sz="2400" b="0">
                  <a:solidFill>
                    <a:schemeClr val="tx1"/>
                  </a:solidFill>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lgn="l"/>
                <a:endParaRPr lang="ru-RU" sz="2400" b="0">
                  <a:solidFill>
                    <a:schemeClr val="tx1"/>
                  </a:solidFill>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lgn="l"/>
                <a:endParaRPr lang="ru-RU" sz="2400" b="0">
                  <a:solidFill>
                    <a:schemeClr val="tx1"/>
                  </a:solidFill>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lgn="l"/>
                <a:endParaRPr lang="ru-RU" sz="2400" b="0">
                  <a:solidFill>
                    <a:schemeClr val="tx1"/>
                  </a:solidFill>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lgn="l"/>
                <a:endParaRPr lang="ru-RU" sz="2400" b="0">
                  <a:solidFill>
                    <a:schemeClr val="tx1"/>
                  </a:solidFill>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lgn="l"/>
                <a:endParaRPr lang="ru-RU" sz="2400" b="0">
                  <a:solidFill>
                    <a:schemeClr val="tx1"/>
                  </a:solidFill>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lgn="l"/>
                <a:endParaRPr lang="ru-RU" sz="2400" b="0">
                  <a:solidFill>
                    <a:schemeClr val="tx1"/>
                  </a:solidFill>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lgn="l"/>
                <a:endParaRPr lang="ru-RU" sz="2400" b="0">
                  <a:solidFill>
                    <a:schemeClr val="tx1"/>
                  </a:solidFill>
                  <a:latin typeface="Times New Roman" pitchFamily="18" charset="0"/>
                </a:endParaRPr>
              </a:p>
            </p:txBody>
          </p:sp>
        </p:grpSp>
      </p:grpSp>
      <p:sp>
        <p:nvSpPr>
          <p:cNvPr id="208915"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ru-RU"/>
              <a:t>Образец заголовка</a:t>
            </a:r>
          </a:p>
        </p:txBody>
      </p:sp>
      <p:sp>
        <p:nvSpPr>
          <p:cNvPr id="208916"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ru-RU"/>
              <a:t>Образец подзаголовка</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endParaRPr lang="ru-RU"/>
          </a:p>
        </p:txBody>
      </p:sp>
      <p:sp>
        <p:nvSpPr>
          <p:cNvPr id="19" name="Rectangle 17"/>
          <p:cNvSpPr>
            <a:spLocks noGrp="1" noChangeArrowheads="1"/>
          </p:cNvSpPr>
          <p:nvPr>
            <p:ph type="ftr" sz="quarter" idx="11"/>
          </p:nvPr>
        </p:nvSpPr>
        <p:spPr/>
        <p:txBody>
          <a:bodyPr/>
          <a:lstStyle>
            <a:lvl1pPr>
              <a:defRPr/>
            </a:lvl1pPr>
          </a:lstStyle>
          <a:p>
            <a:pPr>
              <a:defRPr/>
            </a:pPr>
            <a:endParaRPr lang="ru-RU"/>
          </a:p>
        </p:txBody>
      </p:sp>
      <p:sp>
        <p:nvSpPr>
          <p:cNvPr id="20" name="Rectangle 18"/>
          <p:cNvSpPr>
            <a:spLocks noGrp="1" noChangeArrowheads="1"/>
          </p:cNvSpPr>
          <p:nvPr>
            <p:ph type="sldNum" sz="quarter" idx="12"/>
          </p:nvPr>
        </p:nvSpPr>
        <p:spPr/>
        <p:txBody>
          <a:bodyPr/>
          <a:lstStyle>
            <a:lvl1pPr>
              <a:defRPr/>
            </a:lvl1pPr>
          </a:lstStyle>
          <a:p>
            <a:pPr>
              <a:defRPr/>
            </a:pPr>
            <a:fld id="{7E7A263A-430B-4AC6-A624-92856B44DB9C}" type="slidenum">
              <a:rPr lang="ru-RU"/>
              <a:pPr>
                <a:defRPr/>
              </a:pPr>
              <a:t>‹#›</a:t>
            </a:fld>
            <a:endParaRPr lang="ru-RU"/>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ftr" sz="quarter"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94AC0986-214A-4CC8-82CD-2588E5ADCA61}" type="slidenum">
              <a:rPr lang="ru-RU"/>
              <a:pPr>
                <a:defRPr/>
              </a:pPr>
              <a:t>‹#›</a:t>
            </a:fld>
            <a:endParaRPr lang="ru-RU"/>
          </a:p>
        </p:txBody>
      </p:sp>
      <p:sp>
        <p:nvSpPr>
          <p:cNvPr id="6"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2"/>
          <p:cNvSpPr>
            <a:spLocks noGrp="1" noChangeArrowheads="1"/>
          </p:cNvSpPr>
          <p:nvPr>
            <p:ph type="ftr" sz="quarter"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C5A9F805-4CA3-4FCD-8E2C-9ADA4C9233CB}" type="slidenum">
              <a:rPr lang="ru-RU"/>
              <a:pPr>
                <a:defRPr/>
              </a:pPr>
              <a:t>‹#›</a:t>
            </a:fld>
            <a:endParaRPr lang="ru-RU"/>
          </a:p>
        </p:txBody>
      </p:sp>
      <p:sp>
        <p:nvSpPr>
          <p:cNvPr id="6"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
          <p:cNvSpPr>
            <a:spLocks noGrp="1" noChangeArrowheads="1"/>
          </p:cNvSpPr>
          <p:nvPr>
            <p:ph type="ftr" sz="quarter"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F66657A7-0CC2-450E-84BE-C373055EE235}" type="slidenum">
              <a:rPr lang="ru-RU"/>
              <a:pPr>
                <a:defRPr/>
              </a:pPr>
              <a:t>‹#›</a:t>
            </a:fld>
            <a:endParaRPr lang="ru-RU"/>
          </a:p>
        </p:txBody>
      </p:sp>
      <p:sp>
        <p:nvSpPr>
          <p:cNvPr id="7"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2"/>
          <p:cNvSpPr>
            <a:spLocks noGrp="1" noChangeArrowheads="1"/>
          </p:cNvSpPr>
          <p:nvPr>
            <p:ph type="ftr" sz="quarter" idx="10"/>
          </p:nvPr>
        </p:nvSpPr>
        <p:spPr>
          <a:ln/>
        </p:spPr>
        <p:txBody>
          <a:bodyPr/>
          <a:lstStyle>
            <a:lvl1pPr>
              <a:defRPr/>
            </a:lvl1pPr>
          </a:lstStyle>
          <a:p>
            <a:pPr>
              <a:defRPr/>
            </a:pPr>
            <a:endParaRPr lang="ru-RU"/>
          </a:p>
        </p:txBody>
      </p:sp>
      <p:sp>
        <p:nvSpPr>
          <p:cNvPr id="8" name="Rectangle 3"/>
          <p:cNvSpPr>
            <a:spLocks noGrp="1" noChangeArrowheads="1"/>
          </p:cNvSpPr>
          <p:nvPr>
            <p:ph type="sldNum" sz="quarter" idx="11"/>
          </p:nvPr>
        </p:nvSpPr>
        <p:spPr>
          <a:ln/>
        </p:spPr>
        <p:txBody>
          <a:bodyPr/>
          <a:lstStyle>
            <a:lvl1pPr>
              <a:defRPr/>
            </a:lvl1pPr>
          </a:lstStyle>
          <a:p>
            <a:pPr>
              <a:defRPr/>
            </a:pPr>
            <a:fld id="{E48D2826-52E9-4F73-A142-40FBACCA27DE}" type="slidenum">
              <a:rPr lang="ru-RU"/>
              <a:pPr>
                <a:defRPr/>
              </a:pPr>
              <a:t>‹#›</a:t>
            </a:fld>
            <a:endParaRPr lang="ru-RU"/>
          </a:p>
        </p:txBody>
      </p:sp>
      <p:sp>
        <p:nvSpPr>
          <p:cNvPr id="9"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2"/>
          <p:cNvSpPr>
            <a:spLocks noGrp="1" noChangeArrowheads="1"/>
          </p:cNvSpPr>
          <p:nvPr>
            <p:ph type="ftr" sz="quarter" idx="10"/>
          </p:nvPr>
        </p:nvSpPr>
        <p:spPr>
          <a:ln/>
        </p:spPr>
        <p:txBody>
          <a:bodyPr/>
          <a:lstStyle>
            <a:lvl1pPr>
              <a:defRPr/>
            </a:lvl1pPr>
          </a:lstStyle>
          <a:p>
            <a:pPr>
              <a:defRPr/>
            </a:pPr>
            <a:endParaRPr lang="ru-RU"/>
          </a:p>
        </p:txBody>
      </p:sp>
      <p:sp>
        <p:nvSpPr>
          <p:cNvPr id="4" name="Rectangle 3"/>
          <p:cNvSpPr>
            <a:spLocks noGrp="1" noChangeArrowheads="1"/>
          </p:cNvSpPr>
          <p:nvPr>
            <p:ph type="sldNum" sz="quarter" idx="11"/>
          </p:nvPr>
        </p:nvSpPr>
        <p:spPr>
          <a:ln/>
        </p:spPr>
        <p:txBody>
          <a:bodyPr/>
          <a:lstStyle>
            <a:lvl1pPr>
              <a:defRPr/>
            </a:lvl1pPr>
          </a:lstStyle>
          <a:p>
            <a:pPr>
              <a:defRPr/>
            </a:pPr>
            <a:fld id="{9377E4B7-8C2B-4C82-934E-FAD7DDE51076}" type="slidenum">
              <a:rPr lang="ru-RU"/>
              <a:pPr>
                <a:defRPr/>
              </a:pPr>
              <a:t>‹#›</a:t>
            </a:fld>
            <a:endParaRPr lang="ru-RU"/>
          </a:p>
        </p:txBody>
      </p:sp>
      <p:sp>
        <p:nvSpPr>
          <p:cNvPr id="5"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26"/>
          <p:cNvSpPr>
            <a:spLocks noGrp="1" noChangeArrowheads="1"/>
          </p:cNvSpPr>
          <p:nvPr>
            <p:ph type="ftr" sz="quarter" idx="10"/>
          </p:nvPr>
        </p:nvSpPr>
        <p:spPr>
          <a:ln/>
        </p:spPr>
        <p:txBody>
          <a:bodyPr/>
          <a:lstStyle>
            <a:lvl1pPr>
              <a:defRPr/>
            </a:lvl1pPr>
          </a:lstStyle>
          <a:p>
            <a:pPr>
              <a:defRPr/>
            </a:pPr>
            <a:endParaRPr lang="ru-RU"/>
          </a:p>
        </p:txBody>
      </p:sp>
      <p:sp>
        <p:nvSpPr>
          <p:cNvPr id="5" name="Rectangle 27"/>
          <p:cNvSpPr>
            <a:spLocks noGrp="1" noChangeArrowheads="1"/>
          </p:cNvSpPr>
          <p:nvPr>
            <p:ph type="sldNum" sz="quarter" idx="11"/>
          </p:nvPr>
        </p:nvSpPr>
        <p:spPr>
          <a:ln/>
        </p:spPr>
        <p:txBody>
          <a:bodyPr/>
          <a:lstStyle>
            <a:lvl1pPr>
              <a:defRPr/>
            </a:lvl1pPr>
          </a:lstStyle>
          <a:p>
            <a:pPr>
              <a:defRPr/>
            </a:pPr>
            <a:fld id="{3C96BFB3-EC61-4642-90EC-0389227EFC8B}" type="slidenum">
              <a:rPr lang="ru-RU"/>
              <a:pPr>
                <a:defRPr/>
              </a:pPr>
              <a:t>‹#›</a:t>
            </a:fld>
            <a:endParaRPr lang="ru-RU"/>
          </a:p>
        </p:txBody>
      </p:sp>
      <p:sp>
        <p:nvSpPr>
          <p:cNvPr id="6" name="Rectangle 28"/>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ru-RU"/>
          </a:p>
        </p:txBody>
      </p:sp>
      <p:sp>
        <p:nvSpPr>
          <p:cNvPr id="3" name="Rectangle 3"/>
          <p:cNvSpPr>
            <a:spLocks noGrp="1" noChangeArrowheads="1"/>
          </p:cNvSpPr>
          <p:nvPr>
            <p:ph type="sldNum" sz="quarter" idx="11"/>
          </p:nvPr>
        </p:nvSpPr>
        <p:spPr>
          <a:ln/>
        </p:spPr>
        <p:txBody>
          <a:bodyPr/>
          <a:lstStyle>
            <a:lvl1pPr>
              <a:defRPr/>
            </a:lvl1pPr>
          </a:lstStyle>
          <a:p>
            <a:pPr>
              <a:defRPr/>
            </a:pPr>
            <a:fld id="{680A6591-815A-4F51-913A-BBD01645C440}" type="slidenum">
              <a:rPr lang="ru-RU"/>
              <a:pPr>
                <a:defRPr/>
              </a:pPr>
              <a:t>‹#›</a:t>
            </a:fld>
            <a:endParaRPr lang="ru-RU"/>
          </a:p>
        </p:txBody>
      </p:sp>
      <p:sp>
        <p:nvSpPr>
          <p:cNvPr id="4"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ftr" sz="quarter"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8140B581-33E9-461C-BD21-07A637EE025C}" type="slidenum">
              <a:rPr lang="ru-RU"/>
              <a:pPr>
                <a:defRPr/>
              </a:pPr>
              <a:t>‹#›</a:t>
            </a:fld>
            <a:endParaRPr lang="ru-RU"/>
          </a:p>
        </p:txBody>
      </p:sp>
      <p:sp>
        <p:nvSpPr>
          <p:cNvPr id="7"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ftr" sz="quarter"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B711534E-DCBC-40D0-8350-E97E64B74729}" type="slidenum">
              <a:rPr lang="ru-RU"/>
              <a:pPr>
                <a:defRPr/>
              </a:pPr>
              <a:t>‹#›</a:t>
            </a:fld>
            <a:endParaRPr lang="ru-RU"/>
          </a:p>
        </p:txBody>
      </p:sp>
      <p:sp>
        <p:nvSpPr>
          <p:cNvPr id="7"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ftr" sz="quarter"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94721397-5EA1-45D0-9247-D28C4CC967CD}" type="slidenum">
              <a:rPr lang="ru-RU"/>
              <a:pPr>
                <a:defRPr/>
              </a:pPr>
              <a:t>‹#›</a:t>
            </a:fld>
            <a:endParaRPr lang="ru-RU"/>
          </a:p>
        </p:txBody>
      </p:sp>
      <p:sp>
        <p:nvSpPr>
          <p:cNvPr id="6"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457200"/>
            <a:ext cx="2057400" cy="5410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457200"/>
            <a:ext cx="60198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ftr" sz="quarter"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BBC4FCA7-9565-402E-B040-3E6015ED6292}" type="slidenum">
              <a:rPr lang="ru-RU"/>
              <a:pPr>
                <a:defRPr/>
              </a:pPr>
              <a:t>‹#›</a:t>
            </a:fld>
            <a:endParaRPr lang="ru-RU"/>
          </a:p>
        </p:txBody>
      </p:sp>
      <p:sp>
        <p:nvSpPr>
          <p:cNvPr id="6"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dgm" preserve="1">
  <p:cSld name="Заголовок, схема или организационная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1371600"/>
          </a:xfrm>
        </p:spPr>
        <p:txBody>
          <a:bodyPr/>
          <a:lstStyle/>
          <a:p>
            <a:r>
              <a:rPr lang="ru-RU" smtClean="0"/>
              <a:t>Образец заголовка</a:t>
            </a:r>
            <a:endParaRPr lang="ru-RU"/>
          </a:p>
        </p:txBody>
      </p:sp>
      <p:sp>
        <p:nvSpPr>
          <p:cNvPr id="3" name="Рисунок SmartArt 2"/>
          <p:cNvSpPr>
            <a:spLocks noGrp="1"/>
          </p:cNvSpPr>
          <p:nvPr>
            <p:ph type="dgm" idx="1"/>
          </p:nvPr>
        </p:nvSpPr>
        <p:spPr>
          <a:xfrm>
            <a:off x="457200" y="1981200"/>
            <a:ext cx="8229600" cy="3886200"/>
          </a:xfrm>
        </p:spPr>
        <p:txBody>
          <a:bodyPr/>
          <a:lstStyle/>
          <a:p>
            <a:pPr lvl="0"/>
            <a:endParaRPr lang="ru-RU" noProof="0" smtClean="0"/>
          </a:p>
        </p:txBody>
      </p:sp>
      <p:sp>
        <p:nvSpPr>
          <p:cNvPr id="4" name="Rectangle 2"/>
          <p:cNvSpPr>
            <a:spLocks noGrp="1" noChangeArrowheads="1"/>
          </p:cNvSpPr>
          <p:nvPr>
            <p:ph type="ftr" sz="quarter"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4D8D16F0-4B09-4E7F-A9E2-E85288EFA20B}" type="slidenum">
              <a:rPr lang="ru-RU"/>
              <a:pPr>
                <a:defRPr/>
              </a:pPr>
              <a:t>‹#›</a:t>
            </a:fld>
            <a:endParaRPr lang="ru-RU"/>
          </a:p>
        </p:txBody>
      </p:sp>
      <p:sp>
        <p:nvSpPr>
          <p:cNvPr id="6" name="Rectangle 16"/>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Скругленный прямоугольник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defRPr/>
            </a:pPr>
            <a:endParaRPr lang="en-US"/>
          </a:p>
        </p:txBody>
      </p:sp>
      <p:sp>
        <p:nvSpPr>
          <p:cNvPr id="6" name="Скругленный прямоугольник 5"/>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defRPr/>
            </a:pPr>
            <a:endParaRPr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ru-RU" smtClean="0"/>
              <a:t>Образец заголовка</a:t>
            </a:r>
            <a:endParaRPr lang="en-US"/>
          </a:p>
        </p:txBody>
      </p:sp>
      <p:sp>
        <p:nvSpPr>
          <p:cNvPr id="20" name="Подзаголовок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a:p>
        </p:txBody>
      </p:sp>
      <p:sp>
        <p:nvSpPr>
          <p:cNvPr id="7" name="Дата 18"/>
          <p:cNvSpPr>
            <a:spLocks noGrp="1"/>
          </p:cNvSpPr>
          <p:nvPr>
            <p:ph type="dt" sz="half" idx="10"/>
          </p:nvPr>
        </p:nvSpPr>
        <p:spPr/>
        <p:txBody>
          <a:bodyPr/>
          <a:lstStyle>
            <a:lvl1pPr>
              <a:defRPr/>
            </a:lvl1pPr>
            <a:extLst/>
          </a:lstStyle>
          <a:p>
            <a:pPr>
              <a:defRPr/>
            </a:pPr>
            <a:endParaRPr lang="ru-RU"/>
          </a:p>
        </p:txBody>
      </p:sp>
      <p:sp>
        <p:nvSpPr>
          <p:cNvPr id="8" name="Нижний колонтитул 7"/>
          <p:cNvSpPr>
            <a:spLocks noGrp="1"/>
          </p:cNvSpPr>
          <p:nvPr>
            <p:ph type="ftr" sz="quarter" idx="11"/>
          </p:nvPr>
        </p:nvSpPr>
        <p:spPr/>
        <p:txBody>
          <a:bodyPr/>
          <a:lstStyle>
            <a:lvl1pPr>
              <a:defRPr/>
            </a:lvl1pPr>
            <a:extLst/>
          </a:lstStyle>
          <a:p>
            <a:pPr>
              <a:defRPr/>
            </a:pPr>
            <a:endParaRPr lang="ru-RU"/>
          </a:p>
        </p:txBody>
      </p:sp>
      <p:sp>
        <p:nvSpPr>
          <p:cNvPr id="9" name="Номер слайда 10"/>
          <p:cNvSpPr>
            <a:spLocks noGrp="1"/>
          </p:cNvSpPr>
          <p:nvPr>
            <p:ph type="sldNum" sz="quarter" idx="12"/>
          </p:nvPr>
        </p:nvSpPr>
        <p:spPr/>
        <p:txBody>
          <a:bodyPr/>
          <a:lstStyle>
            <a:lvl1pPr>
              <a:defRPr/>
            </a:lvl1pPr>
            <a:extLst/>
          </a:lstStyle>
          <a:p>
            <a:pPr>
              <a:defRPr/>
            </a:pPr>
            <a:fld id="{F179FF80-C71C-4894-AC57-E5B275236FEE}" type="slidenum">
              <a:rPr lang="ru-RU"/>
              <a:pPr>
                <a:defRPr/>
              </a:pPr>
              <a:t>‹#›</a:t>
            </a:fld>
            <a:endParaRPr lang="ru-RU"/>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lang="ru-RU" smtClean="0"/>
              <a:t>Образец заголовка</a:t>
            </a:r>
            <a:endParaRPr lang="en-US"/>
          </a:p>
        </p:txBody>
      </p:sp>
      <p:sp>
        <p:nvSpPr>
          <p:cNvPr id="3" name="Содержимое 2"/>
          <p:cNvSpPr>
            <a:spLocks noGrp="1"/>
          </p:cNvSpPr>
          <p:nvPr>
            <p:ph idx="1"/>
          </p:nvPr>
        </p:nvSpPr>
        <p:spPr>
          <a:xfrm>
            <a:off x="502920" y="530352"/>
            <a:ext cx="8183880" cy="4187952"/>
          </a:xfrm>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4"/>
          <p:cNvSpPr>
            <a:spLocks noGrp="1"/>
          </p:cNvSpPr>
          <p:nvPr>
            <p:ph type="dt" sz="half" idx="10"/>
          </p:nvPr>
        </p:nvSpPr>
        <p:spPr/>
        <p:txBody>
          <a:bodyPr/>
          <a:lstStyle>
            <a:lvl1pPr>
              <a:defRPr/>
            </a:lvl1pPr>
          </a:lstStyle>
          <a:p>
            <a:pPr>
              <a:defRPr/>
            </a:pPr>
            <a:endParaRPr lang="ru-RU"/>
          </a:p>
        </p:txBody>
      </p:sp>
      <p:sp>
        <p:nvSpPr>
          <p:cNvPr id="5" name="Нижний колонтитул 17"/>
          <p:cNvSpPr>
            <a:spLocks noGrp="1"/>
          </p:cNvSpPr>
          <p:nvPr>
            <p:ph type="ftr" sz="quarter" idx="11"/>
          </p:nvPr>
        </p:nvSpPr>
        <p:spPr/>
        <p:txBody>
          <a:bodyPr/>
          <a:lstStyle>
            <a:lvl1pPr>
              <a:defRPr/>
            </a:lvl1pPr>
          </a:lstStyle>
          <a:p>
            <a:pPr>
              <a:defRPr/>
            </a:pPr>
            <a:endParaRPr lang="ru-RU"/>
          </a:p>
        </p:txBody>
      </p:sp>
      <p:sp>
        <p:nvSpPr>
          <p:cNvPr id="6" name="Номер слайда 4"/>
          <p:cNvSpPr>
            <a:spLocks noGrp="1"/>
          </p:cNvSpPr>
          <p:nvPr>
            <p:ph type="sldNum" sz="quarter" idx="12"/>
          </p:nvPr>
        </p:nvSpPr>
        <p:spPr/>
        <p:txBody>
          <a:bodyPr/>
          <a:lstStyle>
            <a:lvl1pPr>
              <a:defRPr/>
            </a:lvl1pPr>
          </a:lstStyle>
          <a:p>
            <a:pPr>
              <a:defRPr/>
            </a:pPr>
            <a:fld id="{C9B0767F-86D0-499E-9488-3205A5930B61}" type="slidenum">
              <a:rPr lang="ru-RU"/>
              <a:pPr>
                <a:defRPr/>
              </a:pPr>
              <a:t>‹#›</a:t>
            </a:fld>
            <a:endParaRPr lang="ru-RU"/>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Скругленный прямоугольник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defRPr/>
            </a:pPr>
            <a:endParaRPr lang="en-US"/>
          </a:p>
        </p:txBody>
      </p:sp>
      <p:sp>
        <p:nvSpPr>
          <p:cNvPr id="5" name="Скругленный прямоугольник 4"/>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defRPr/>
            </a:pPr>
            <a:endParaRPr lang="en-US"/>
          </a:p>
        </p:txBody>
      </p:sp>
      <p:sp>
        <p:nvSpPr>
          <p:cNvPr id="2" name="Заголовок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ru-RU" smtClean="0"/>
              <a:t>Образец заголовка</a:t>
            </a:r>
            <a:endParaRPr lang="en-US"/>
          </a:p>
        </p:txBody>
      </p:sp>
      <p:sp>
        <p:nvSpPr>
          <p:cNvPr id="3" name="Текст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6" name="Дата 3"/>
          <p:cNvSpPr>
            <a:spLocks noGrp="1"/>
          </p:cNvSpPr>
          <p:nvPr>
            <p:ph type="dt" sz="half" idx="10"/>
          </p:nvPr>
        </p:nvSpPr>
        <p:spPr/>
        <p:txBody>
          <a:bodyPr/>
          <a:lstStyle>
            <a:lvl1pPr>
              <a:defRPr/>
            </a:lvl1pPr>
            <a:extLst/>
          </a:lstStyle>
          <a:p>
            <a:pPr>
              <a:defRPr/>
            </a:pPr>
            <a:endParaRPr lang="ru-RU"/>
          </a:p>
        </p:txBody>
      </p:sp>
      <p:sp>
        <p:nvSpPr>
          <p:cNvPr id="7" name="Нижний колонтитул 4"/>
          <p:cNvSpPr>
            <a:spLocks noGrp="1"/>
          </p:cNvSpPr>
          <p:nvPr>
            <p:ph type="ftr" sz="quarter" idx="11"/>
          </p:nvPr>
        </p:nvSpPr>
        <p:spPr/>
        <p:txBody>
          <a:bodyPr/>
          <a:lstStyle>
            <a:lvl1pPr>
              <a:defRPr/>
            </a:lvl1pPr>
            <a:extLst/>
          </a:lstStyle>
          <a:p>
            <a:pPr>
              <a:defRPr/>
            </a:pPr>
            <a:endParaRPr lang="ru-RU"/>
          </a:p>
        </p:txBody>
      </p:sp>
      <p:sp>
        <p:nvSpPr>
          <p:cNvPr id="8" name="Номер слайда 5"/>
          <p:cNvSpPr>
            <a:spLocks noGrp="1"/>
          </p:cNvSpPr>
          <p:nvPr>
            <p:ph type="sldNum" sz="quarter" idx="12"/>
          </p:nvPr>
        </p:nvSpPr>
        <p:spPr/>
        <p:txBody>
          <a:bodyPr/>
          <a:lstStyle>
            <a:lvl1pPr>
              <a:defRPr/>
            </a:lvl1pPr>
            <a:extLst/>
          </a:lstStyle>
          <a:p>
            <a:pPr>
              <a:defRPr/>
            </a:pPr>
            <a:fld id="{B4156BF3-FC0D-4291-B2D4-CBD7A3EDF900}" type="slidenum">
              <a:rPr lang="ru-RU"/>
              <a:pPr>
                <a:defRPr/>
              </a:pPr>
              <a:t>‹#›</a:t>
            </a:fld>
            <a:endParaRPr lang="ru-RU"/>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4"/>
          <p:cNvSpPr>
            <a:spLocks noGrp="1"/>
          </p:cNvSpPr>
          <p:nvPr>
            <p:ph type="dt" sz="half" idx="10"/>
          </p:nvPr>
        </p:nvSpPr>
        <p:spPr/>
        <p:txBody>
          <a:bodyPr/>
          <a:lstStyle>
            <a:lvl1pPr>
              <a:defRPr/>
            </a:lvl1pPr>
          </a:lstStyle>
          <a:p>
            <a:pPr>
              <a:defRPr/>
            </a:pPr>
            <a:endParaRPr lang="ru-RU"/>
          </a:p>
        </p:txBody>
      </p:sp>
      <p:sp>
        <p:nvSpPr>
          <p:cNvPr id="6" name="Нижний колонтитул 17"/>
          <p:cNvSpPr>
            <a:spLocks noGrp="1"/>
          </p:cNvSpPr>
          <p:nvPr>
            <p:ph type="ftr" sz="quarter" idx="11"/>
          </p:nvPr>
        </p:nvSpPr>
        <p:spPr/>
        <p:txBody>
          <a:bodyPr/>
          <a:lstStyle>
            <a:lvl1pPr>
              <a:defRPr/>
            </a:lvl1pPr>
          </a:lstStyle>
          <a:p>
            <a:pPr>
              <a:defRPr/>
            </a:pPr>
            <a:endParaRPr lang="ru-RU"/>
          </a:p>
        </p:txBody>
      </p:sp>
      <p:sp>
        <p:nvSpPr>
          <p:cNvPr id="7" name="Номер слайда 4"/>
          <p:cNvSpPr>
            <a:spLocks noGrp="1"/>
          </p:cNvSpPr>
          <p:nvPr>
            <p:ph type="sldNum" sz="quarter" idx="12"/>
          </p:nvPr>
        </p:nvSpPr>
        <p:spPr/>
        <p:txBody>
          <a:bodyPr/>
          <a:lstStyle>
            <a:lvl1pPr>
              <a:defRPr/>
            </a:lvl1pPr>
          </a:lstStyle>
          <a:p>
            <a:pPr>
              <a:defRPr/>
            </a:pPr>
            <a:fld id="{8236696D-E20E-4D35-90B5-66E736FC4CA7}"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6"/>
          <p:cNvSpPr>
            <a:spLocks noGrp="1" noChangeArrowheads="1"/>
          </p:cNvSpPr>
          <p:nvPr>
            <p:ph type="ftr" sz="quarter" idx="10"/>
          </p:nvPr>
        </p:nvSpPr>
        <p:spPr>
          <a:ln/>
        </p:spPr>
        <p:txBody>
          <a:bodyPr/>
          <a:lstStyle>
            <a:lvl1pPr>
              <a:defRPr/>
            </a:lvl1pPr>
          </a:lstStyle>
          <a:p>
            <a:pPr>
              <a:defRPr/>
            </a:pPr>
            <a:endParaRPr lang="ru-RU"/>
          </a:p>
        </p:txBody>
      </p:sp>
      <p:sp>
        <p:nvSpPr>
          <p:cNvPr id="6" name="Rectangle 27"/>
          <p:cNvSpPr>
            <a:spLocks noGrp="1" noChangeArrowheads="1"/>
          </p:cNvSpPr>
          <p:nvPr>
            <p:ph type="sldNum" sz="quarter" idx="11"/>
          </p:nvPr>
        </p:nvSpPr>
        <p:spPr>
          <a:ln/>
        </p:spPr>
        <p:txBody>
          <a:bodyPr/>
          <a:lstStyle>
            <a:lvl1pPr>
              <a:defRPr/>
            </a:lvl1pPr>
          </a:lstStyle>
          <a:p>
            <a:pPr>
              <a:defRPr/>
            </a:pPr>
            <a:fld id="{D4424AAA-8BEA-4CC3-B65A-6CBB7377EDD5}" type="slidenum">
              <a:rPr lang="ru-RU"/>
              <a:pPr>
                <a:defRPr/>
              </a:pPr>
              <a:t>‹#›</a:t>
            </a:fld>
            <a:endParaRPr lang="ru-RU"/>
          </a:p>
        </p:txBody>
      </p:sp>
      <p:sp>
        <p:nvSpPr>
          <p:cNvPr id="7" name="Rectangle 28"/>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lvl1pPr>
              <a:defRPr b="1"/>
            </a:lvl1pPr>
            <a:extLst/>
          </a:lstStyle>
          <a:p>
            <a:r>
              <a:rPr lang="ru-RU" smtClean="0"/>
              <a:t>Образец заголовка</a:t>
            </a:r>
            <a:endParaRPr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24"/>
          <p:cNvSpPr>
            <a:spLocks noGrp="1"/>
          </p:cNvSpPr>
          <p:nvPr>
            <p:ph type="dt" sz="half" idx="10"/>
          </p:nvPr>
        </p:nvSpPr>
        <p:spPr/>
        <p:txBody>
          <a:bodyPr/>
          <a:lstStyle>
            <a:lvl1pPr>
              <a:defRPr/>
            </a:lvl1pPr>
          </a:lstStyle>
          <a:p>
            <a:pPr>
              <a:defRPr/>
            </a:pPr>
            <a:endParaRPr lang="ru-RU"/>
          </a:p>
        </p:txBody>
      </p:sp>
      <p:sp>
        <p:nvSpPr>
          <p:cNvPr id="8" name="Нижний колонтитул 17"/>
          <p:cNvSpPr>
            <a:spLocks noGrp="1"/>
          </p:cNvSpPr>
          <p:nvPr>
            <p:ph type="ftr" sz="quarter" idx="11"/>
          </p:nvPr>
        </p:nvSpPr>
        <p:spPr/>
        <p:txBody>
          <a:bodyPr/>
          <a:lstStyle>
            <a:lvl1pPr>
              <a:defRPr/>
            </a:lvl1pPr>
          </a:lstStyle>
          <a:p>
            <a:pPr>
              <a:defRPr/>
            </a:pPr>
            <a:endParaRPr lang="ru-RU"/>
          </a:p>
        </p:txBody>
      </p:sp>
      <p:sp>
        <p:nvSpPr>
          <p:cNvPr id="9" name="Номер слайда 4"/>
          <p:cNvSpPr>
            <a:spLocks noGrp="1"/>
          </p:cNvSpPr>
          <p:nvPr>
            <p:ph type="sldNum" sz="quarter" idx="12"/>
          </p:nvPr>
        </p:nvSpPr>
        <p:spPr/>
        <p:txBody>
          <a:bodyPr/>
          <a:lstStyle>
            <a:lvl1pPr>
              <a:defRPr/>
            </a:lvl1pPr>
          </a:lstStyle>
          <a:p>
            <a:pPr>
              <a:defRPr/>
            </a:pPr>
            <a:fld id="{BD1D8297-14A1-4FC9-9C4F-C540C3539C05}" type="slidenum">
              <a:rPr lang="ru-RU"/>
              <a:pPr>
                <a:defRPr/>
              </a:pPr>
              <a:t>‹#›</a:t>
            </a:fld>
            <a:endParaRPr lang="ru-RU"/>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Дата 24"/>
          <p:cNvSpPr>
            <a:spLocks noGrp="1"/>
          </p:cNvSpPr>
          <p:nvPr>
            <p:ph type="dt" sz="half" idx="10"/>
          </p:nvPr>
        </p:nvSpPr>
        <p:spPr/>
        <p:txBody>
          <a:bodyPr/>
          <a:lstStyle>
            <a:lvl1pPr>
              <a:defRPr/>
            </a:lvl1pPr>
          </a:lstStyle>
          <a:p>
            <a:pPr>
              <a:defRPr/>
            </a:pPr>
            <a:endParaRPr lang="ru-RU"/>
          </a:p>
        </p:txBody>
      </p:sp>
      <p:sp>
        <p:nvSpPr>
          <p:cNvPr id="4" name="Нижний колонтитул 17"/>
          <p:cNvSpPr>
            <a:spLocks noGrp="1"/>
          </p:cNvSpPr>
          <p:nvPr>
            <p:ph type="ftr" sz="quarter" idx="11"/>
          </p:nvPr>
        </p:nvSpPr>
        <p:spPr/>
        <p:txBody>
          <a:bodyPr/>
          <a:lstStyle>
            <a:lvl1pPr>
              <a:defRPr/>
            </a:lvl1pPr>
          </a:lstStyle>
          <a:p>
            <a:pPr>
              <a:defRPr/>
            </a:pPr>
            <a:endParaRPr lang="ru-RU"/>
          </a:p>
        </p:txBody>
      </p:sp>
      <p:sp>
        <p:nvSpPr>
          <p:cNvPr id="5" name="Номер слайда 4"/>
          <p:cNvSpPr>
            <a:spLocks noGrp="1"/>
          </p:cNvSpPr>
          <p:nvPr>
            <p:ph type="sldNum" sz="quarter" idx="12"/>
          </p:nvPr>
        </p:nvSpPr>
        <p:spPr/>
        <p:txBody>
          <a:bodyPr/>
          <a:lstStyle>
            <a:lvl1pPr>
              <a:defRPr/>
            </a:lvl1pPr>
          </a:lstStyle>
          <a:p>
            <a:pPr>
              <a:defRPr/>
            </a:pPr>
            <a:fld id="{36F61846-6109-4FA5-96FE-AF05923E646F}" type="slidenum">
              <a:rPr lang="ru-RU"/>
              <a:pPr>
                <a:defRPr/>
              </a:pPr>
              <a:t>‹#›</a:t>
            </a:fld>
            <a:endParaRPr lang="ru-RU"/>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Скругленный прямоугольник 1"/>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defRPr/>
            </a:pPr>
            <a:endParaRPr lang="en-US"/>
          </a:p>
        </p:txBody>
      </p:sp>
      <p:sp>
        <p:nvSpPr>
          <p:cNvPr id="3" name="Дата 1"/>
          <p:cNvSpPr>
            <a:spLocks noGrp="1"/>
          </p:cNvSpPr>
          <p:nvPr>
            <p:ph type="dt" sz="half" idx="10"/>
          </p:nvPr>
        </p:nvSpPr>
        <p:spPr/>
        <p:txBody>
          <a:bodyPr/>
          <a:lstStyle>
            <a:lvl1pPr>
              <a:defRPr/>
            </a:lvl1pPr>
            <a:extLst/>
          </a:lstStyle>
          <a:p>
            <a:pPr>
              <a:defRPr/>
            </a:pPr>
            <a:endParaRPr lang="ru-RU"/>
          </a:p>
        </p:txBody>
      </p:sp>
      <p:sp>
        <p:nvSpPr>
          <p:cNvPr id="4" name="Нижний колонтитул 2"/>
          <p:cNvSpPr>
            <a:spLocks noGrp="1"/>
          </p:cNvSpPr>
          <p:nvPr>
            <p:ph type="ftr" sz="quarter" idx="11"/>
          </p:nvPr>
        </p:nvSpPr>
        <p:spPr/>
        <p:txBody>
          <a:bodyPr/>
          <a:lstStyle>
            <a:lvl1pPr>
              <a:defRPr/>
            </a:lvl1pPr>
            <a:extLst/>
          </a:lstStyle>
          <a:p>
            <a:pPr>
              <a:defRPr/>
            </a:pPr>
            <a:endParaRPr lang="ru-RU"/>
          </a:p>
        </p:txBody>
      </p:sp>
      <p:sp>
        <p:nvSpPr>
          <p:cNvPr id="5" name="Номер слайда 3"/>
          <p:cNvSpPr>
            <a:spLocks noGrp="1"/>
          </p:cNvSpPr>
          <p:nvPr>
            <p:ph type="sldNum" sz="quarter" idx="12"/>
          </p:nvPr>
        </p:nvSpPr>
        <p:spPr/>
        <p:txBody>
          <a:bodyPr/>
          <a:lstStyle>
            <a:lvl1pPr>
              <a:defRPr/>
            </a:lvl1pPr>
            <a:extLst/>
          </a:lstStyle>
          <a:p>
            <a:pPr>
              <a:defRPr/>
            </a:pPr>
            <a:fld id="{5550EFDB-CDB7-4E3A-B3CA-1CFC17E1F232}" type="slidenum">
              <a:rPr lang="ru-RU"/>
              <a:pPr>
                <a:defRPr/>
              </a:pPr>
              <a:t>‹#›</a:t>
            </a:fld>
            <a:endParaRPr lang="ru-RU"/>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ru-RU" smtClean="0"/>
              <a:t>Образец заголовка</a:t>
            </a:r>
            <a:endParaRPr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4"/>
          <p:cNvSpPr>
            <a:spLocks noGrp="1"/>
          </p:cNvSpPr>
          <p:nvPr>
            <p:ph type="dt" sz="half" idx="10"/>
          </p:nvPr>
        </p:nvSpPr>
        <p:spPr/>
        <p:txBody>
          <a:bodyPr/>
          <a:lstStyle>
            <a:lvl1pPr>
              <a:defRPr/>
            </a:lvl1pPr>
          </a:lstStyle>
          <a:p>
            <a:pPr>
              <a:defRPr/>
            </a:pPr>
            <a:endParaRPr lang="ru-RU"/>
          </a:p>
        </p:txBody>
      </p:sp>
      <p:sp>
        <p:nvSpPr>
          <p:cNvPr id="6" name="Нижний колонтитул 17"/>
          <p:cNvSpPr>
            <a:spLocks noGrp="1"/>
          </p:cNvSpPr>
          <p:nvPr>
            <p:ph type="ftr" sz="quarter" idx="11"/>
          </p:nvPr>
        </p:nvSpPr>
        <p:spPr/>
        <p:txBody>
          <a:bodyPr/>
          <a:lstStyle>
            <a:lvl1pPr>
              <a:defRPr/>
            </a:lvl1pPr>
          </a:lstStyle>
          <a:p>
            <a:pPr>
              <a:defRPr/>
            </a:pPr>
            <a:endParaRPr lang="ru-RU"/>
          </a:p>
        </p:txBody>
      </p:sp>
      <p:sp>
        <p:nvSpPr>
          <p:cNvPr id="7" name="Номер слайда 4"/>
          <p:cNvSpPr>
            <a:spLocks noGrp="1"/>
          </p:cNvSpPr>
          <p:nvPr>
            <p:ph type="sldNum" sz="quarter" idx="12"/>
          </p:nvPr>
        </p:nvSpPr>
        <p:spPr/>
        <p:txBody>
          <a:bodyPr/>
          <a:lstStyle>
            <a:lvl1pPr>
              <a:defRPr/>
            </a:lvl1pPr>
          </a:lstStyle>
          <a:p>
            <a:pPr>
              <a:defRPr/>
            </a:pPr>
            <a:fld id="{0DC8BD63-350E-471D-8230-D082E253F2BF}" type="slidenum">
              <a:rPr lang="ru-RU"/>
              <a:pPr>
                <a:defRPr/>
              </a:pPr>
              <a:t>‹#›</a:t>
            </a:fld>
            <a:endParaRPr lang="ru-RU"/>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Скругленный прямоугольник 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defRPr/>
            </a:pPr>
            <a:endParaRPr lang="en-US"/>
          </a:p>
        </p:txBody>
      </p:sp>
      <p:sp>
        <p:nvSpPr>
          <p:cNvPr id="6" name="Прямоугольник с одним скругленным углом 5"/>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defRPr/>
            </a:pPr>
            <a:endParaRPr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ru-RU" smtClean="0"/>
              <a:t>Образец заголовка</a:t>
            </a:r>
            <a:endParaRPr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ru-RU" noProof="0" smtClean="0"/>
              <a:t>Вставка рисунка</a:t>
            </a:r>
            <a:endParaRPr lang="en-US" noProof="0"/>
          </a:p>
        </p:txBody>
      </p:sp>
      <p:sp>
        <p:nvSpPr>
          <p:cNvPr id="7" name="Дата 4"/>
          <p:cNvSpPr>
            <a:spLocks noGrp="1"/>
          </p:cNvSpPr>
          <p:nvPr>
            <p:ph type="dt" sz="half" idx="10"/>
          </p:nvPr>
        </p:nvSpPr>
        <p:spPr/>
        <p:txBody>
          <a:bodyPr/>
          <a:lstStyle>
            <a:lvl1pPr>
              <a:defRPr/>
            </a:lvl1pPr>
            <a:extLst/>
          </a:lstStyle>
          <a:p>
            <a:pPr>
              <a:defRPr/>
            </a:pPr>
            <a:endParaRPr lang="ru-RU"/>
          </a:p>
        </p:txBody>
      </p:sp>
      <p:sp>
        <p:nvSpPr>
          <p:cNvPr id="8" name="Нижний колонтитул 5"/>
          <p:cNvSpPr>
            <a:spLocks noGrp="1"/>
          </p:cNvSpPr>
          <p:nvPr>
            <p:ph type="ftr" sz="quarter" idx="11"/>
          </p:nvPr>
        </p:nvSpPr>
        <p:spPr/>
        <p:txBody>
          <a:bodyPr/>
          <a:lstStyle>
            <a:lvl1pPr>
              <a:defRPr/>
            </a:lvl1pPr>
            <a:extLst/>
          </a:lstStyle>
          <a:p>
            <a:pPr>
              <a:defRPr/>
            </a:pPr>
            <a:endParaRPr lang="ru-RU"/>
          </a:p>
        </p:txBody>
      </p:sp>
      <p:sp>
        <p:nvSpPr>
          <p:cNvPr id="9" name="Номер слайда 6"/>
          <p:cNvSpPr>
            <a:spLocks noGrp="1"/>
          </p:cNvSpPr>
          <p:nvPr>
            <p:ph type="sldNum" sz="quarter" idx="12"/>
          </p:nvPr>
        </p:nvSpPr>
        <p:spPr/>
        <p:txBody>
          <a:bodyPr/>
          <a:lstStyle>
            <a:lvl1pPr>
              <a:defRPr/>
            </a:lvl1pPr>
            <a:extLst/>
          </a:lstStyle>
          <a:p>
            <a:pPr>
              <a:defRPr/>
            </a:pPr>
            <a:fld id="{EB1CF633-70EB-4C1B-A0A5-8C574B07F56E}" type="slidenum">
              <a:rPr lang="ru-RU"/>
              <a:pPr>
                <a:defRPr/>
              </a:pPr>
              <a:t>‹#›</a:t>
            </a:fld>
            <a:endParaRPr lang="ru-RU"/>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4"/>
          <p:cNvSpPr>
            <a:spLocks noGrp="1"/>
          </p:cNvSpPr>
          <p:nvPr>
            <p:ph type="dt" sz="half" idx="10"/>
          </p:nvPr>
        </p:nvSpPr>
        <p:spPr/>
        <p:txBody>
          <a:bodyPr/>
          <a:lstStyle>
            <a:lvl1pPr>
              <a:defRPr/>
            </a:lvl1pPr>
          </a:lstStyle>
          <a:p>
            <a:pPr>
              <a:defRPr/>
            </a:pPr>
            <a:endParaRPr lang="ru-RU"/>
          </a:p>
        </p:txBody>
      </p:sp>
      <p:sp>
        <p:nvSpPr>
          <p:cNvPr id="5" name="Нижний колонтитул 17"/>
          <p:cNvSpPr>
            <a:spLocks noGrp="1"/>
          </p:cNvSpPr>
          <p:nvPr>
            <p:ph type="ftr" sz="quarter" idx="11"/>
          </p:nvPr>
        </p:nvSpPr>
        <p:spPr/>
        <p:txBody>
          <a:bodyPr/>
          <a:lstStyle>
            <a:lvl1pPr>
              <a:defRPr/>
            </a:lvl1pPr>
          </a:lstStyle>
          <a:p>
            <a:pPr>
              <a:defRPr/>
            </a:pPr>
            <a:endParaRPr lang="ru-RU"/>
          </a:p>
        </p:txBody>
      </p:sp>
      <p:sp>
        <p:nvSpPr>
          <p:cNvPr id="6" name="Номер слайда 4"/>
          <p:cNvSpPr>
            <a:spLocks noGrp="1"/>
          </p:cNvSpPr>
          <p:nvPr>
            <p:ph type="sldNum" sz="quarter" idx="12"/>
          </p:nvPr>
        </p:nvSpPr>
        <p:spPr/>
        <p:txBody>
          <a:bodyPr/>
          <a:lstStyle>
            <a:lvl1pPr>
              <a:defRPr/>
            </a:lvl1pPr>
          </a:lstStyle>
          <a:p>
            <a:pPr>
              <a:defRPr/>
            </a:pPr>
            <a:fld id="{B1E0119F-DD18-42D2-83C1-09C638A586B6}" type="slidenum">
              <a:rPr lang="ru-RU"/>
              <a:pPr>
                <a:defRPr/>
              </a:pPr>
              <a:t>‹#›</a:t>
            </a:fld>
            <a:endParaRPr lang="ru-RU"/>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4"/>
          <p:cNvSpPr>
            <a:spLocks noGrp="1"/>
          </p:cNvSpPr>
          <p:nvPr>
            <p:ph type="dt" sz="half" idx="10"/>
          </p:nvPr>
        </p:nvSpPr>
        <p:spPr/>
        <p:txBody>
          <a:bodyPr/>
          <a:lstStyle>
            <a:lvl1pPr>
              <a:defRPr/>
            </a:lvl1pPr>
          </a:lstStyle>
          <a:p>
            <a:pPr>
              <a:defRPr/>
            </a:pPr>
            <a:endParaRPr lang="ru-RU"/>
          </a:p>
        </p:txBody>
      </p:sp>
      <p:sp>
        <p:nvSpPr>
          <p:cNvPr id="5" name="Нижний колонтитул 17"/>
          <p:cNvSpPr>
            <a:spLocks noGrp="1"/>
          </p:cNvSpPr>
          <p:nvPr>
            <p:ph type="ftr" sz="quarter" idx="11"/>
          </p:nvPr>
        </p:nvSpPr>
        <p:spPr/>
        <p:txBody>
          <a:bodyPr/>
          <a:lstStyle>
            <a:lvl1pPr>
              <a:defRPr/>
            </a:lvl1pPr>
          </a:lstStyle>
          <a:p>
            <a:pPr>
              <a:defRPr/>
            </a:pPr>
            <a:endParaRPr lang="ru-RU"/>
          </a:p>
        </p:txBody>
      </p:sp>
      <p:sp>
        <p:nvSpPr>
          <p:cNvPr id="6" name="Номер слайда 4"/>
          <p:cNvSpPr>
            <a:spLocks noGrp="1"/>
          </p:cNvSpPr>
          <p:nvPr>
            <p:ph type="sldNum" sz="quarter" idx="12"/>
          </p:nvPr>
        </p:nvSpPr>
        <p:spPr/>
        <p:txBody>
          <a:bodyPr/>
          <a:lstStyle>
            <a:lvl1pPr>
              <a:defRPr/>
            </a:lvl1pPr>
          </a:lstStyle>
          <a:p>
            <a:pPr>
              <a:defRPr/>
            </a:pPr>
            <a:fld id="{7066ADA9-1270-4D2B-A45B-FCC0F62824D3}"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26"/>
          <p:cNvSpPr>
            <a:spLocks noGrp="1" noChangeArrowheads="1"/>
          </p:cNvSpPr>
          <p:nvPr>
            <p:ph type="ftr" sz="quarter" idx="10"/>
          </p:nvPr>
        </p:nvSpPr>
        <p:spPr>
          <a:ln/>
        </p:spPr>
        <p:txBody>
          <a:bodyPr/>
          <a:lstStyle>
            <a:lvl1pPr>
              <a:defRPr/>
            </a:lvl1pPr>
          </a:lstStyle>
          <a:p>
            <a:pPr>
              <a:defRPr/>
            </a:pPr>
            <a:endParaRPr lang="ru-RU"/>
          </a:p>
        </p:txBody>
      </p:sp>
      <p:sp>
        <p:nvSpPr>
          <p:cNvPr id="8" name="Rectangle 27"/>
          <p:cNvSpPr>
            <a:spLocks noGrp="1" noChangeArrowheads="1"/>
          </p:cNvSpPr>
          <p:nvPr>
            <p:ph type="sldNum" sz="quarter" idx="11"/>
          </p:nvPr>
        </p:nvSpPr>
        <p:spPr>
          <a:ln/>
        </p:spPr>
        <p:txBody>
          <a:bodyPr/>
          <a:lstStyle>
            <a:lvl1pPr>
              <a:defRPr/>
            </a:lvl1pPr>
          </a:lstStyle>
          <a:p>
            <a:pPr>
              <a:defRPr/>
            </a:pPr>
            <a:fld id="{271B7B16-7025-40F9-8F91-0FE41C6EB576}" type="slidenum">
              <a:rPr lang="ru-RU"/>
              <a:pPr>
                <a:defRPr/>
              </a:pPr>
              <a:t>‹#›</a:t>
            </a:fld>
            <a:endParaRPr lang="ru-RU"/>
          </a:p>
        </p:txBody>
      </p:sp>
      <p:sp>
        <p:nvSpPr>
          <p:cNvPr id="9" name="Rectangle 28"/>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26"/>
          <p:cNvSpPr>
            <a:spLocks noGrp="1" noChangeArrowheads="1"/>
          </p:cNvSpPr>
          <p:nvPr>
            <p:ph type="ftr" sz="quarter" idx="10"/>
          </p:nvPr>
        </p:nvSpPr>
        <p:spPr>
          <a:ln/>
        </p:spPr>
        <p:txBody>
          <a:bodyPr/>
          <a:lstStyle>
            <a:lvl1pPr>
              <a:defRPr/>
            </a:lvl1pPr>
          </a:lstStyle>
          <a:p>
            <a:pPr>
              <a:defRPr/>
            </a:pPr>
            <a:endParaRPr lang="ru-RU"/>
          </a:p>
        </p:txBody>
      </p:sp>
      <p:sp>
        <p:nvSpPr>
          <p:cNvPr id="4" name="Rectangle 27"/>
          <p:cNvSpPr>
            <a:spLocks noGrp="1" noChangeArrowheads="1"/>
          </p:cNvSpPr>
          <p:nvPr>
            <p:ph type="sldNum" sz="quarter" idx="11"/>
          </p:nvPr>
        </p:nvSpPr>
        <p:spPr>
          <a:ln/>
        </p:spPr>
        <p:txBody>
          <a:bodyPr/>
          <a:lstStyle>
            <a:lvl1pPr>
              <a:defRPr/>
            </a:lvl1pPr>
          </a:lstStyle>
          <a:p>
            <a:pPr>
              <a:defRPr/>
            </a:pPr>
            <a:fld id="{1627B08A-78C9-4245-8F15-8DFA0674EAFB}" type="slidenum">
              <a:rPr lang="ru-RU"/>
              <a:pPr>
                <a:defRPr/>
              </a:pPr>
              <a:t>‹#›</a:t>
            </a:fld>
            <a:endParaRPr lang="ru-RU"/>
          </a:p>
        </p:txBody>
      </p:sp>
      <p:sp>
        <p:nvSpPr>
          <p:cNvPr id="5" name="Rectangle 28"/>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6"/>
          <p:cNvSpPr>
            <a:spLocks noGrp="1" noChangeArrowheads="1"/>
          </p:cNvSpPr>
          <p:nvPr>
            <p:ph type="ftr" sz="quarter" idx="10"/>
          </p:nvPr>
        </p:nvSpPr>
        <p:spPr>
          <a:ln/>
        </p:spPr>
        <p:txBody>
          <a:bodyPr/>
          <a:lstStyle>
            <a:lvl1pPr>
              <a:defRPr/>
            </a:lvl1pPr>
          </a:lstStyle>
          <a:p>
            <a:pPr>
              <a:defRPr/>
            </a:pPr>
            <a:endParaRPr lang="ru-RU"/>
          </a:p>
        </p:txBody>
      </p:sp>
      <p:sp>
        <p:nvSpPr>
          <p:cNvPr id="3" name="Rectangle 27"/>
          <p:cNvSpPr>
            <a:spLocks noGrp="1" noChangeArrowheads="1"/>
          </p:cNvSpPr>
          <p:nvPr>
            <p:ph type="sldNum" sz="quarter" idx="11"/>
          </p:nvPr>
        </p:nvSpPr>
        <p:spPr>
          <a:ln/>
        </p:spPr>
        <p:txBody>
          <a:bodyPr/>
          <a:lstStyle>
            <a:lvl1pPr>
              <a:defRPr/>
            </a:lvl1pPr>
          </a:lstStyle>
          <a:p>
            <a:pPr>
              <a:defRPr/>
            </a:pPr>
            <a:fld id="{2A4C7DD2-B284-4137-BF50-109CB66D7E7C}" type="slidenum">
              <a:rPr lang="ru-RU"/>
              <a:pPr>
                <a:defRPr/>
              </a:pPr>
              <a:t>‹#›</a:t>
            </a:fld>
            <a:endParaRPr lang="ru-RU"/>
          </a:p>
        </p:txBody>
      </p:sp>
      <p:sp>
        <p:nvSpPr>
          <p:cNvPr id="4" name="Rectangle 28"/>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6"/>
          <p:cNvSpPr>
            <a:spLocks noGrp="1" noChangeArrowheads="1"/>
          </p:cNvSpPr>
          <p:nvPr>
            <p:ph type="ftr" sz="quarter" idx="10"/>
          </p:nvPr>
        </p:nvSpPr>
        <p:spPr>
          <a:ln/>
        </p:spPr>
        <p:txBody>
          <a:bodyPr/>
          <a:lstStyle>
            <a:lvl1pPr>
              <a:defRPr/>
            </a:lvl1pPr>
          </a:lstStyle>
          <a:p>
            <a:pPr>
              <a:defRPr/>
            </a:pPr>
            <a:endParaRPr lang="ru-RU"/>
          </a:p>
        </p:txBody>
      </p:sp>
      <p:sp>
        <p:nvSpPr>
          <p:cNvPr id="6" name="Rectangle 27"/>
          <p:cNvSpPr>
            <a:spLocks noGrp="1" noChangeArrowheads="1"/>
          </p:cNvSpPr>
          <p:nvPr>
            <p:ph type="sldNum" sz="quarter" idx="11"/>
          </p:nvPr>
        </p:nvSpPr>
        <p:spPr>
          <a:ln/>
        </p:spPr>
        <p:txBody>
          <a:bodyPr/>
          <a:lstStyle>
            <a:lvl1pPr>
              <a:defRPr/>
            </a:lvl1pPr>
          </a:lstStyle>
          <a:p>
            <a:pPr>
              <a:defRPr/>
            </a:pPr>
            <a:fld id="{E83071F0-EE2B-440F-A22A-EC2AA3C27A56}" type="slidenum">
              <a:rPr lang="ru-RU"/>
              <a:pPr>
                <a:defRPr/>
              </a:pPr>
              <a:t>‹#›</a:t>
            </a:fld>
            <a:endParaRPr lang="ru-RU"/>
          </a:p>
        </p:txBody>
      </p:sp>
      <p:sp>
        <p:nvSpPr>
          <p:cNvPr id="7" name="Rectangle 28"/>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6"/>
          <p:cNvSpPr>
            <a:spLocks noGrp="1" noChangeArrowheads="1"/>
          </p:cNvSpPr>
          <p:nvPr>
            <p:ph type="ftr" sz="quarter" idx="10"/>
          </p:nvPr>
        </p:nvSpPr>
        <p:spPr>
          <a:ln/>
        </p:spPr>
        <p:txBody>
          <a:bodyPr/>
          <a:lstStyle>
            <a:lvl1pPr>
              <a:defRPr/>
            </a:lvl1pPr>
          </a:lstStyle>
          <a:p>
            <a:pPr>
              <a:defRPr/>
            </a:pPr>
            <a:endParaRPr lang="ru-RU"/>
          </a:p>
        </p:txBody>
      </p:sp>
      <p:sp>
        <p:nvSpPr>
          <p:cNvPr id="6" name="Rectangle 27"/>
          <p:cNvSpPr>
            <a:spLocks noGrp="1" noChangeArrowheads="1"/>
          </p:cNvSpPr>
          <p:nvPr>
            <p:ph type="sldNum" sz="quarter" idx="11"/>
          </p:nvPr>
        </p:nvSpPr>
        <p:spPr>
          <a:ln/>
        </p:spPr>
        <p:txBody>
          <a:bodyPr/>
          <a:lstStyle>
            <a:lvl1pPr>
              <a:defRPr/>
            </a:lvl1pPr>
          </a:lstStyle>
          <a:p>
            <a:pPr>
              <a:defRPr/>
            </a:pPr>
            <a:fld id="{937D5E47-6F88-435F-87A5-7ED51A2D9049}" type="slidenum">
              <a:rPr lang="ru-RU"/>
              <a:pPr>
                <a:defRPr/>
              </a:pPr>
              <a:t>‹#›</a:t>
            </a:fld>
            <a:endParaRPr lang="ru-RU"/>
          </a:p>
        </p:txBody>
      </p:sp>
      <p:sp>
        <p:nvSpPr>
          <p:cNvPr id="7" name="Rectangle 28"/>
          <p:cNvSpPr>
            <a:spLocks noGrp="1" noChangeArrowheads="1"/>
          </p:cNvSpPr>
          <p:nvPr>
            <p:ph type="dt" sz="half" idx="12"/>
          </p:nvPr>
        </p:nvSpPr>
        <p:spPr>
          <a:ln/>
        </p:spPr>
        <p:txBody>
          <a:bodyPr/>
          <a:lstStyle>
            <a:lvl1pPr>
              <a:defRPr/>
            </a:lvl1pPr>
          </a:lstStyle>
          <a:p>
            <a:pPr>
              <a:defRPr/>
            </a:pPr>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59875" cy="6858000"/>
            <a:chOff x="0" y="0"/>
            <a:chExt cx="5770" cy="4320"/>
          </a:xfrm>
        </p:grpSpPr>
        <p:sp>
          <p:nvSpPr>
            <p:cNvPr id="64515"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w="9525">
              <a:noFill/>
              <a:miter lim="800000"/>
              <a:headEnd/>
              <a:tailEnd/>
            </a:ln>
            <a:effectLst/>
          </p:spPr>
          <p:txBody>
            <a:bodyPr wrap="none" anchor="ctr"/>
            <a:lstStyle/>
            <a:p>
              <a:pPr>
                <a:defRPr/>
              </a:pPr>
              <a:endParaRPr lang="ru-RU"/>
            </a:p>
          </p:txBody>
        </p:sp>
        <p:sp>
          <p:nvSpPr>
            <p:cNvPr id="1033"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w="9525">
              <a:noFill/>
              <a:miter lim="800000"/>
              <a:headEnd/>
              <a:tailEnd/>
            </a:ln>
          </p:spPr>
          <p:txBody>
            <a:bodyPr wrap="none" anchor="ctr"/>
            <a:lstStyle/>
            <a:p>
              <a:endParaRPr lang="ru-RU"/>
            </a:p>
          </p:txBody>
        </p:sp>
        <p:sp>
          <p:nvSpPr>
            <p:cNvPr id="1034"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w="9525">
              <a:noFill/>
              <a:miter lim="800000"/>
              <a:headEnd/>
              <a:tailEnd/>
            </a:ln>
          </p:spPr>
          <p:txBody>
            <a:bodyPr wrap="none" anchor="ctr"/>
            <a:lstStyle/>
            <a:p>
              <a:endParaRPr lang="ru-RU"/>
            </a:p>
          </p:txBody>
        </p:sp>
        <p:sp>
          <p:nvSpPr>
            <p:cNvPr id="1035" name="Rectangle 6"/>
            <p:cNvSpPr>
              <a:spLocks noChangeArrowheads="1"/>
            </p:cNvSpPr>
            <p:nvPr userDrawn="1"/>
          </p:nvSpPr>
          <p:spPr bwMode="hidden">
            <a:xfrm>
              <a:off x="2256" y="0"/>
              <a:ext cx="240" cy="4320"/>
            </a:xfrm>
            <a:prstGeom prst="rect">
              <a:avLst/>
            </a:prstGeom>
            <a:solidFill>
              <a:schemeClr val="bg1"/>
            </a:solidFill>
            <a:ln w="9525">
              <a:noFill/>
              <a:miter lim="800000"/>
              <a:headEnd/>
              <a:tailEnd/>
            </a:ln>
          </p:spPr>
          <p:txBody>
            <a:bodyPr wrap="none" anchor="ctr"/>
            <a:lstStyle/>
            <a:p>
              <a:endParaRPr lang="ru-RU"/>
            </a:p>
          </p:txBody>
        </p:sp>
        <p:sp>
          <p:nvSpPr>
            <p:cNvPr id="1036"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endParaRPr lang="ru-RU"/>
            </a:p>
          </p:txBody>
        </p:sp>
        <p:sp>
          <p:nvSpPr>
            <p:cNvPr id="1037"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endParaRPr lang="ru-RU"/>
            </a:p>
          </p:txBody>
        </p:sp>
        <p:sp>
          <p:nvSpPr>
            <p:cNvPr id="64521"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w="9525">
              <a:noFill/>
              <a:miter lim="800000"/>
              <a:headEnd/>
              <a:tailEnd/>
            </a:ln>
            <a:effectLst/>
          </p:spPr>
          <p:txBody>
            <a:bodyPr wrap="none" anchor="ctr"/>
            <a:lstStyle/>
            <a:p>
              <a:pPr>
                <a:defRPr/>
              </a:pPr>
              <a:endParaRPr lang="ru-RU"/>
            </a:p>
          </p:txBody>
        </p:sp>
        <p:sp>
          <p:nvSpPr>
            <p:cNvPr id="64522"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w="9525">
              <a:noFill/>
              <a:miter lim="800000"/>
              <a:headEnd/>
              <a:tailEnd/>
            </a:ln>
            <a:effectLst/>
          </p:spPr>
          <p:txBody>
            <a:bodyPr wrap="none" anchor="ctr"/>
            <a:lstStyle/>
            <a:p>
              <a:pPr>
                <a:defRPr/>
              </a:pPr>
              <a:endParaRPr lang="ru-RU"/>
            </a:p>
          </p:txBody>
        </p:sp>
        <p:sp>
          <p:nvSpPr>
            <p:cNvPr id="1040"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endParaRPr lang="ru-RU"/>
            </a:p>
          </p:txBody>
        </p:sp>
        <p:sp>
          <p:nvSpPr>
            <p:cNvPr id="1041"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w="9525">
              <a:noFill/>
              <a:miter lim="800000"/>
              <a:headEnd/>
              <a:tailEnd/>
            </a:ln>
          </p:spPr>
          <p:txBody>
            <a:bodyPr wrap="none" anchor="ctr"/>
            <a:lstStyle/>
            <a:p>
              <a:endParaRPr lang="ru-RU"/>
            </a:p>
          </p:txBody>
        </p:sp>
        <p:sp>
          <p:nvSpPr>
            <p:cNvPr id="1042" name="Rectangle 13"/>
            <p:cNvSpPr>
              <a:spLocks noChangeArrowheads="1"/>
            </p:cNvSpPr>
            <p:nvPr userDrawn="1"/>
          </p:nvSpPr>
          <p:spPr bwMode="hidden">
            <a:xfrm>
              <a:off x="1248" y="0"/>
              <a:ext cx="144" cy="4320"/>
            </a:xfrm>
            <a:prstGeom prst="rect">
              <a:avLst/>
            </a:prstGeom>
            <a:solidFill>
              <a:schemeClr val="bg2"/>
            </a:solidFill>
            <a:ln w="9525">
              <a:noFill/>
              <a:miter lim="800000"/>
              <a:headEnd/>
              <a:tailEnd/>
            </a:ln>
          </p:spPr>
          <p:txBody>
            <a:bodyPr wrap="none" anchor="ctr"/>
            <a:lstStyle/>
            <a:p>
              <a:endParaRPr lang="ru-RU"/>
            </a:p>
          </p:txBody>
        </p:sp>
        <p:sp>
          <p:nvSpPr>
            <p:cNvPr id="1043" name="Rectangle 14"/>
            <p:cNvSpPr>
              <a:spLocks noChangeArrowheads="1"/>
            </p:cNvSpPr>
            <p:nvPr userDrawn="1"/>
          </p:nvSpPr>
          <p:spPr bwMode="hidden">
            <a:xfrm>
              <a:off x="3300" y="0"/>
              <a:ext cx="252" cy="4320"/>
            </a:xfrm>
            <a:prstGeom prst="rect">
              <a:avLst/>
            </a:prstGeom>
            <a:solidFill>
              <a:schemeClr val="bg2"/>
            </a:solidFill>
            <a:ln w="9525">
              <a:noFill/>
              <a:miter lim="800000"/>
              <a:headEnd/>
              <a:tailEnd/>
            </a:ln>
          </p:spPr>
          <p:txBody>
            <a:bodyPr wrap="none" anchor="ctr"/>
            <a:lstStyle/>
            <a:p>
              <a:endParaRPr lang="ru-RU"/>
            </a:p>
          </p:txBody>
        </p:sp>
        <p:sp>
          <p:nvSpPr>
            <p:cNvPr id="64527"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defRPr/>
              </a:pPr>
              <a:endParaRPr lang="ru-RU"/>
            </a:p>
          </p:txBody>
        </p:sp>
        <p:sp>
          <p:nvSpPr>
            <p:cNvPr id="1045"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w="9525">
              <a:noFill/>
              <a:miter lim="800000"/>
              <a:headEnd/>
              <a:tailEnd/>
            </a:ln>
          </p:spPr>
          <p:txBody>
            <a:bodyPr wrap="none" anchor="ctr"/>
            <a:lstStyle/>
            <a:p>
              <a:endParaRPr lang="ru-RU"/>
            </a:p>
          </p:txBody>
        </p:sp>
        <p:sp>
          <p:nvSpPr>
            <p:cNvPr id="64529"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w="9525">
              <a:noFill/>
              <a:miter lim="800000"/>
              <a:headEnd/>
              <a:tailEnd/>
            </a:ln>
            <a:effectLst/>
          </p:spPr>
          <p:txBody>
            <a:bodyPr wrap="none" anchor="ctr"/>
            <a:lstStyle/>
            <a:p>
              <a:pPr>
                <a:defRPr/>
              </a:pPr>
              <a:endParaRPr lang="ru-RU"/>
            </a:p>
          </p:txBody>
        </p:sp>
        <p:sp>
          <p:nvSpPr>
            <p:cNvPr id="1047"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w="9525">
              <a:noFill/>
              <a:miter lim="800000"/>
              <a:headEnd/>
              <a:tailEnd/>
            </a:ln>
          </p:spPr>
          <p:txBody>
            <a:bodyPr wrap="none" anchor="ctr"/>
            <a:lstStyle/>
            <a:p>
              <a:endParaRPr lang="ru-RU"/>
            </a:p>
          </p:txBody>
        </p:sp>
        <p:sp>
          <p:nvSpPr>
            <p:cNvPr id="64531"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defRPr/>
              </a:pPr>
              <a:endParaRPr lang="ru-RU"/>
            </a:p>
          </p:txBody>
        </p:sp>
        <p:sp>
          <p:nvSpPr>
            <p:cNvPr id="1049"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endParaRPr lang="ru-RU"/>
            </a:p>
          </p:txBody>
        </p:sp>
        <p:sp>
          <p:nvSpPr>
            <p:cNvPr id="1050"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w="9525">
              <a:noFill/>
              <a:miter lim="800000"/>
              <a:headEnd/>
              <a:tailEnd/>
            </a:ln>
          </p:spPr>
          <p:txBody>
            <a:bodyPr wrap="none" anchor="ctr"/>
            <a:lstStyle/>
            <a:p>
              <a:endParaRPr lang="ru-RU"/>
            </a:p>
          </p:txBody>
        </p:sp>
        <p:sp>
          <p:nvSpPr>
            <p:cNvPr id="1051" name="Freeform 22"/>
            <p:cNvSpPr>
              <a:spLocks/>
            </p:cNvSpPr>
            <p:nvPr userDrawn="1"/>
          </p:nvSpPr>
          <p:spPr bwMode="hidden">
            <a:xfrm>
              <a:off x="1" y="3875"/>
              <a:ext cx="5760" cy="445"/>
            </a:xfrm>
            <a:custGeom>
              <a:avLst/>
              <a:gdLst>
                <a:gd name="T0" fmla="*/ 5700 w 5760"/>
                <a:gd name="T1" fmla="*/ 86 h 445"/>
                <a:gd name="T2" fmla="*/ 5508 w 5760"/>
                <a:gd name="T3" fmla="*/ 86 h 445"/>
                <a:gd name="T4" fmla="*/ 5454 w 5760"/>
                <a:gd name="T5" fmla="*/ 76 h 445"/>
                <a:gd name="T6" fmla="*/ 5448 w 5760"/>
                <a:gd name="T7" fmla="*/ 65 h 445"/>
                <a:gd name="T8" fmla="*/ 5442 w 5760"/>
                <a:gd name="T9" fmla="*/ 44 h 445"/>
                <a:gd name="T10" fmla="*/ 5414 w 5760"/>
                <a:gd name="T11" fmla="*/ 18 h 445"/>
                <a:gd name="T12" fmla="*/ 5332 w 5760"/>
                <a:gd name="T13" fmla="*/ 7 h 445"/>
                <a:gd name="T14" fmla="*/ 5051 w 5760"/>
                <a:gd name="T15" fmla="*/ 22 h 445"/>
                <a:gd name="T16" fmla="*/ 4986 w 5760"/>
                <a:gd name="T17" fmla="*/ 55 h 445"/>
                <a:gd name="T18" fmla="*/ 4854 w 5760"/>
                <a:gd name="T19" fmla="*/ 102 h 445"/>
                <a:gd name="T20" fmla="*/ 4740 w 5760"/>
                <a:gd name="T21" fmla="*/ 112 h 445"/>
                <a:gd name="T22" fmla="*/ 4662 w 5760"/>
                <a:gd name="T23" fmla="*/ 91 h 445"/>
                <a:gd name="T24" fmla="*/ 4598 w 5760"/>
                <a:gd name="T25" fmla="*/ 25 h 445"/>
                <a:gd name="T26" fmla="*/ 4514 w 5760"/>
                <a:gd name="T27" fmla="*/ 9 h 445"/>
                <a:gd name="T28" fmla="*/ 4410 w 5760"/>
                <a:gd name="T29" fmla="*/ 39 h 445"/>
                <a:gd name="T30" fmla="*/ 4236 w 5760"/>
                <a:gd name="T31" fmla="*/ 81 h 445"/>
                <a:gd name="T32" fmla="*/ 4020 w 5760"/>
                <a:gd name="T33" fmla="*/ 102 h 445"/>
                <a:gd name="T34" fmla="*/ 3810 w 5760"/>
                <a:gd name="T35" fmla="*/ 102 h 445"/>
                <a:gd name="T36" fmla="*/ 3654 w 5760"/>
                <a:gd name="T37" fmla="*/ 76 h 445"/>
                <a:gd name="T38" fmla="*/ 3594 w 5760"/>
                <a:gd name="T39" fmla="*/ 50 h 445"/>
                <a:gd name="T40" fmla="*/ 3528 w 5760"/>
                <a:gd name="T41" fmla="*/ 44 h 445"/>
                <a:gd name="T42" fmla="*/ 3480 w 5760"/>
                <a:gd name="T43" fmla="*/ 55 h 445"/>
                <a:gd name="T44" fmla="*/ 3420 w 5760"/>
                <a:gd name="T45" fmla="*/ 76 h 445"/>
                <a:gd name="T46" fmla="*/ 3048 w 5760"/>
                <a:gd name="T47" fmla="*/ 112 h 445"/>
                <a:gd name="T48" fmla="*/ 2844 w 5760"/>
                <a:gd name="T49" fmla="*/ 128 h 445"/>
                <a:gd name="T50" fmla="*/ 2742 w 5760"/>
                <a:gd name="T51" fmla="*/ 117 h 445"/>
                <a:gd name="T52" fmla="*/ 2710 w 5760"/>
                <a:gd name="T53" fmla="*/ 56 h 445"/>
                <a:gd name="T54" fmla="*/ 2658 w 5760"/>
                <a:gd name="T55" fmla="*/ 50 h 445"/>
                <a:gd name="T56" fmla="*/ 2558 w 5760"/>
                <a:gd name="T57" fmla="*/ 95 h 445"/>
                <a:gd name="T58" fmla="*/ 2444 w 5760"/>
                <a:gd name="T59" fmla="*/ 109 h 445"/>
                <a:gd name="T60" fmla="*/ 2322 w 5760"/>
                <a:gd name="T61" fmla="*/ 91 h 445"/>
                <a:gd name="T62" fmla="*/ 2274 w 5760"/>
                <a:gd name="T63" fmla="*/ 70 h 445"/>
                <a:gd name="T64" fmla="*/ 2185 w 5760"/>
                <a:gd name="T65" fmla="*/ 3 h 445"/>
                <a:gd name="T66" fmla="*/ 2048 w 5760"/>
                <a:gd name="T67" fmla="*/ 64 h 445"/>
                <a:gd name="T68" fmla="*/ 1794 w 5760"/>
                <a:gd name="T69" fmla="*/ 102 h 445"/>
                <a:gd name="T70" fmla="*/ 1560 w 5760"/>
                <a:gd name="T71" fmla="*/ 91 h 445"/>
                <a:gd name="T72" fmla="*/ 1482 w 5760"/>
                <a:gd name="T73" fmla="*/ 76 h 445"/>
                <a:gd name="T74" fmla="*/ 1428 w 5760"/>
                <a:gd name="T75" fmla="*/ 50 h 445"/>
                <a:gd name="T76" fmla="*/ 1374 w 5760"/>
                <a:gd name="T77" fmla="*/ 44 h 445"/>
                <a:gd name="T78" fmla="*/ 1308 w 5760"/>
                <a:gd name="T79" fmla="*/ 55 h 445"/>
                <a:gd name="T80" fmla="*/ 1140 w 5760"/>
                <a:gd name="T81" fmla="*/ 107 h 445"/>
                <a:gd name="T82" fmla="*/ 948 w 5760"/>
                <a:gd name="T83" fmla="*/ 143 h 445"/>
                <a:gd name="T84" fmla="*/ 708 w 5760"/>
                <a:gd name="T85" fmla="*/ 138 h 445"/>
                <a:gd name="T86" fmla="*/ 534 w 5760"/>
                <a:gd name="T87" fmla="*/ 96 h 445"/>
                <a:gd name="T88" fmla="*/ 444 w 5760"/>
                <a:gd name="T89" fmla="*/ 55 h 445"/>
                <a:gd name="T90" fmla="*/ 396 w 5760"/>
                <a:gd name="T91" fmla="*/ 34 h 445"/>
                <a:gd name="T92" fmla="*/ 378 w 5760"/>
                <a:gd name="T93" fmla="*/ 39 h 445"/>
                <a:gd name="T94" fmla="*/ 342 w 5760"/>
                <a:gd name="T95" fmla="*/ 70 h 445"/>
                <a:gd name="T96" fmla="*/ 288 w 5760"/>
                <a:gd name="T97" fmla="*/ 96 h 445"/>
                <a:gd name="T98" fmla="*/ 192 w 5760"/>
                <a:gd name="T99" fmla="*/ 112 h 445"/>
                <a:gd name="T100" fmla="*/ 90 w 5760"/>
                <a:gd name="T101" fmla="*/ 112 h 445"/>
                <a:gd name="T102" fmla="*/ 0 w 5760"/>
                <a:gd name="T103" fmla="*/ 96 h 445"/>
                <a:gd name="T104" fmla="*/ 5760 w 5760"/>
                <a:gd name="T105" fmla="*/ 445 h 4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path>
              </a:pathLst>
            </a:custGeom>
            <a:solidFill>
              <a:schemeClr val="accent2">
                <a:alpha val="50195"/>
              </a:schemeClr>
            </a:solidFill>
            <a:ln w="9525">
              <a:noFill/>
              <a:prstDash val="solid"/>
              <a:round/>
              <a:headEnd/>
              <a:tailEnd/>
            </a:ln>
          </p:spPr>
          <p:txBody>
            <a:bodyPr/>
            <a:lstStyle/>
            <a:p>
              <a:endParaRPr lang="ru-RU"/>
            </a:p>
          </p:txBody>
        </p:sp>
        <p:sp>
          <p:nvSpPr>
            <p:cNvPr id="64535" name="Freeform 23"/>
            <p:cNvSpPr>
              <a:spLocks/>
            </p:cNvSpPr>
            <p:nvPr userDrawn="1"/>
          </p:nvSpPr>
          <p:spPr bwMode="hidden">
            <a:xfrm>
              <a:off x="0" y="3867"/>
              <a:ext cx="5770" cy="174"/>
            </a:xfrm>
            <a:custGeom>
              <a:avLst/>
              <a:gdLst/>
              <a:ahLst/>
              <a:cxnLst>
                <a:cxn ang="0">
                  <a:pos x="4993" y="66"/>
                </a:cxn>
                <a:cxn ang="0">
                  <a:pos x="4771" y="132"/>
                </a:cxn>
                <a:cxn ang="0">
                  <a:pos x="4640" y="96"/>
                </a:cxn>
                <a:cxn ang="0">
                  <a:pos x="4598" y="36"/>
                </a:cxn>
                <a:cxn ang="0">
                  <a:pos x="4478" y="30"/>
                </a:cxn>
                <a:cxn ang="0">
                  <a:pos x="4186" y="108"/>
                </a:cxn>
                <a:cxn ang="0">
                  <a:pos x="3815" y="120"/>
                </a:cxn>
                <a:cxn ang="0">
                  <a:pos x="3617" y="72"/>
                </a:cxn>
                <a:cxn ang="0">
                  <a:pos x="3510" y="60"/>
                </a:cxn>
                <a:cxn ang="0">
                  <a:pos x="3336" y="96"/>
                </a:cxn>
                <a:cxn ang="0">
                  <a:pos x="2846" y="150"/>
                </a:cxn>
                <a:cxn ang="0">
                  <a:pos x="2703" y="96"/>
                </a:cxn>
                <a:cxn ang="0">
                  <a:pos x="2619" y="90"/>
                </a:cxn>
                <a:cxn ang="0">
                  <a:pos x="2416" y="132"/>
                </a:cxn>
                <a:cxn ang="0">
                  <a:pos x="2278" y="84"/>
                </a:cxn>
                <a:cxn ang="0">
                  <a:pos x="2151" y="36"/>
                </a:cxn>
                <a:cxn ang="0">
                  <a:pos x="1947" y="120"/>
                </a:cxn>
                <a:cxn ang="0">
                  <a:pos x="1525" y="102"/>
                </a:cxn>
                <a:cxn ang="0">
                  <a:pos x="1429" y="60"/>
                </a:cxn>
                <a:cxn ang="0">
                  <a:pos x="1333" y="60"/>
                </a:cxn>
                <a:cxn ang="0">
                  <a:pos x="1058" y="150"/>
                </a:cxn>
                <a:cxn ang="0">
                  <a:pos x="652" y="150"/>
                </a:cxn>
                <a:cxn ang="0">
                  <a:pos x="442" y="66"/>
                </a:cxn>
                <a:cxn ang="0">
                  <a:pos x="377" y="48"/>
                </a:cxn>
                <a:cxn ang="0">
                  <a:pos x="305" y="108"/>
                </a:cxn>
                <a:cxn ang="0">
                  <a:pos x="144" y="138"/>
                </a:cxn>
                <a:cxn ang="0">
                  <a:pos x="0" y="96"/>
                </a:cxn>
                <a:cxn ang="0">
                  <a:pos x="167" y="120"/>
                </a:cxn>
                <a:cxn ang="0">
                  <a:pos x="323" y="84"/>
                </a:cxn>
                <a:cxn ang="0">
                  <a:pos x="383" y="24"/>
                </a:cxn>
                <a:cxn ang="0">
                  <a:pos x="460" y="60"/>
                </a:cxn>
                <a:cxn ang="0">
                  <a:pos x="706" y="144"/>
                </a:cxn>
                <a:cxn ang="0">
                  <a:pos x="1100" y="120"/>
                </a:cxn>
                <a:cxn ang="0">
                  <a:pos x="1345" y="36"/>
                </a:cxn>
                <a:cxn ang="0">
                  <a:pos x="1441" y="48"/>
                </a:cxn>
                <a:cxn ang="0">
                  <a:pos x="1561" y="90"/>
                </a:cxn>
                <a:cxn ang="0">
                  <a:pos x="1971" y="96"/>
                </a:cxn>
                <a:cxn ang="0">
                  <a:pos x="2235" y="3"/>
                </a:cxn>
                <a:cxn ang="0">
                  <a:pos x="2350" y="102"/>
                </a:cxn>
                <a:cxn ang="0">
                  <a:pos x="2559" y="96"/>
                </a:cxn>
                <a:cxn ang="0">
                  <a:pos x="2715" y="24"/>
                </a:cxn>
                <a:cxn ang="0">
                  <a:pos x="2792" y="132"/>
                </a:cxn>
                <a:cxn ang="0">
                  <a:pos x="3127" y="102"/>
                </a:cxn>
                <a:cxn ang="0">
                  <a:pos x="3486" y="48"/>
                </a:cxn>
                <a:cxn ang="0">
                  <a:pos x="3582" y="42"/>
                </a:cxn>
                <a:cxn ang="0">
                  <a:pos x="3731" y="90"/>
                </a:cxn>
                <a:cxn ang="0">
                  <a:pos x="4078" y="102"/>
                </a:cxn>
                <a:cxn ang="0">
                  <a:pos x="4419" y="30"/>
                </a:cxn>
                <a:cxn ang="0">
                  <a:pos x="4574" y="6"/>
                </a:cxn>
                <a:cxn ang="0">
                  <a:pos x="4628" y="60"/>
                </a:cxn>
                <a:cxn ang="0">
                  <a:pos x="4724" y="108"/>
                </a:cxn>
                <a:cxn ang="0">
                  <a:pos x="4927" y="84"/>
                </a:cxn>
                <a:cxn ang="0">
                  <a:pos x="5118" y="14"/>
                </a:cxn>
                <a:cxn ang="0">
                  <a:pos x="5280" y="9"/>
                </a:cxn>
                <a:cxn ang="0">
                  <a:pos x="5453" y="36"/>
                </a:cxn>
                <a:cxn ang="0">
                  <a:pos x="5465" y="72"/>
                </a:cxn>
                <a:cxn ang="0">
                  <a:pos x="5656" y="90"/>
                </a:cxn>
                <a:cxn ang="0">
                  <a:pos x="5710" y="102"/>
                </a:cxn>
                <a:cxn ang="0">
                  <a:pos x="5477" y="90"/>
                </a:cxn>
                <a:cxn ang="0">
                  <a:pos x="5453" y="60"/>
                </a:cxn>
                <a:cxn ang="0">
                  <a:pos x="5393" y="30"/>
                </a:cxn>
                <a:cxn ang="0">
                  <a:pos x="5219" y="24"/>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w="9525">
              <a:noFill/>
              <a:round/>
              <a:headEnd/>
              <a:tailEnd/>
            </a:ln>
          </p:spPr>
          <p:txBody>
            <a:bodyPr/>
            <a:lstStyle/>
            <a:p>
              <a:pPr>
                <a:defRPr/>
              </a:pPr>
              <a:endParaRPr lang="ru-RU"/>
            </a:p>
          </p:txBody>
        </p:sp>
      </p:grpSp>
      <p:sp>
        <p:nvSpPr>
          <p:cNvPr id="64536" name="Rectangle 24"/>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ru-RU" smtClean="0"/>
              <a:t>Образец заголовка</a:t>
            </a:r>
          </a:p>
        </p:txBody>
      </p:sp>
      <p:sp>
        <p:nvSpPr>
          <p:cNvPr id="64537" name="Rectangle 25"/>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64538" name="Rectangle 2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0">
                <a:solidFill>
                  <a:schemeClr val="tx1"/>
                </a:solidFill>
                <a:effectLst>
                  <a:outerShdw blurRad="38100" dist="38100" dir="2700000" algn="tl">
                    <a:srgbClr val="000000"/>
                  </a:outerShdw>
                </a:effectLst>
              </a:defRPr>
            </a:lvl1pPr>
          </a:lstStyle>
          <a:p>
            <a:pPr>
              <a:defRPr/>
            </a:pPr>
            <a:endParaRPr lang="ru-RU"/>
          </a:p>
        </p:txBody>
      </p:sp>
      <p:sp>
        <p:nvSpPr>
          <p:cNvPr id="64539" name="Rectangle 27"/>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0">
                <a:solidFill>
                  <a:schemeClr val="tx1"/>
                </a:solidFill>
                <a:effectLst>
                  <a:outerShdw blurRad="38100" dist="38100" dir="2700000" algn="tl">
                    <a:srgbClr val="000000"/>
                  </a:outerShdw>
                </a:effectLst>
              </a:defRPr>
            </a:lvl1pPr>
          </a:lstStyle>
          <a:p>
            <a:pPr>
              <a:defRPr/>
            </a:pPr>
            <a:fld id="{7C92C504-BF6E-46B0-9B01-4540A71974F5}" type="slidenum">
              <a:rPr lang="ru-RU"/>
              <a:pPr>
                <a:defRPr/>
              </a:pPr>
              <a:t>‹#›</a:t>
            </a:fld>
            <a:endParaRPr lang="ru-RU"/>
          </a:p>
        </p:txBody>
      </p:sp>
      <p:sp>
        <p:nvSpPr>
          <p:cNvPr id="64540" name="Rectangle 2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b="0">
                <a:solidFill>
                  <a:schemeClr val="tx1"/>
                </a:solidFill>
                <a:effectLst>
                  <a:outerShdw blurRad="38100" dist="38100" dir="2700000" algn="tl">
                    <a:srgbClr val="000000"/>
                  </a:outerShdw>
                </a:effectLst>
              </a:defRPr>
            </a:lvl1pPr>
          </a:lstStyle>
          <a:p>
            <a:pPr>
              <a:defRPr/>
            </a:pPr>
            <a:endParaRPr lang="ru-RU"/>
          </a:p>
        </p:txBody>
      </p:sp>
    </p:spTree>
  </p:cSld>
  <p:clrMap bg1="dk2" tx1="lt1" bg2="dk1" tx2="lt2" accent1="accent1" accent2="accent2" accent3="accent3" accent4="accent4" accent5="accent5" accent6="accent6" hlink="hlink" folHlink="folHlink"/>
  <p:sldLayoutIdLst>
    <p:sldLayoutId id="2147484243" r:id="rId1"/>
    <p:sldLayoutId id="2147484204" r:id="rId2"/>
    <p:sldLayoutId id="2147484205" r:id="rId3"/>
    <p:sldLayoutId id="2147484206" r:id="rId4"/>
    <p:sldLayoutId id="2147484207" r:id="rId5"/>
    <p:sldLayoutId id="2147484208" r:id="rId6"/>
    <p:sldLayoutId id="2147484209" r:id="rId7"/>
    <p:sldLayoutId id="2147484210" r:id="rId8"/>
    <p:sldLayoutId id="2147484211" r:id="rId9"/>
    <p:sldLayoutId id="2147484212" r:id="rId10"/>
    <p:sldLayoutId id="2147484213" r:id="rId11"/>
  </p:sldLayoutIdLst>
  <p:txStyles>
    <p:titleStyle>
      <a:lvl1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cs typeface="Arial" charset="0"/>
        </a:defRPr>
      </a:lvl2pPr>
      <a:lvl3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cs typeface="Arial" charset="0"/>
        </a:defRPr>
      </a:lvl3pPr>
      <a:lvl4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cs typeface="Arial" charset="0"/>
        </a:defRPr>
      </a:lvl4pPr>
      <a:lvl5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cs typeface="Arial" charset="0"/>
        </a:defRPr>
      </a:lvl5pPr>
      <a:lvl6pPr marL="4572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cs typeface="Arial" charset="0"/>
        </a:defRPr>
      </a:lvl6pPr>
      <a:lvl7pPr marL="9144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cs typeface="Arial" charset="0"/>
        </a:defRPr>
      </a:lvl7pPr>
      <a:lvl8pPr marL="13716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cs typeface="Arial" charset="0"/>
        </a:defRPr>
      </a:lvl8pPr>
      <a:lvl9pPr marL="18288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1588" y="0"/>
            <a:ext cx="9148762" cy="6851650"/>
            <a:chOff x="1" y="0"/>
            <a:chExt cx="5763" cy="4316"/>
          </a:xfrm>
        </p:grpSpPr>
        <p:sp>
          <p:nvSpPr>
            <p:cNvPr id="205827"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ru-RU"/>
            </a:p>
          </p:txBody>
        </p:sp>
        <p:sp>
          <p:nvSpPr>
            <p:cNvPr id="205828"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ru-RU"/>
            </a:p>
          </p:txBody>
        </p:sp>
        <p:sp>
          <p:nvSpPr>
            <p:cNvPr id="205829"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ru-RU"/>
            </a:p>
          </p:txBody>
        </p:sp>
        <p:grpSp>
          <p:nvGrpSpPr>
            <p:cNvPr id="2059" name="Group 6"/>
            <p:cNvGrpSpPr>
              <a:grpSpLocks/>
            </p:cNvGrpSpPr>
            <p:nvPr/>
          </p:nvGrpSpPr>
          <p:grpSpPr bwMode="auto">
            <a:xfrm>
              <a:off x="288" y="0"/>
              <a:ext cx="5098" cy="4316"/>
              <a:chOff x="288" y="0"/>
              <a:chExt cx="5098" cy="4316"/>
            </a:xfrm>
          </p:grpSpPr>
          <p:sp>
            <p:nvSpPr>
              <p:cNvPr id="205831"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205832"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205833"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205834"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205835"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205836"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205837"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205838"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205839"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205840"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205841"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205842"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sp>
            <p:nvSpPr>
              <p:cNvPr id="205843"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ru-RU"/>
              </a:p>
            </p:txBody>
          </p:sp>
        </p:grpSp>
        <p:sp>
          <p:nvSpPr>
            <p:cNvPr id="205844"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ru-RU"/>
            </a:p>
          </p:txBody>
        </p:sp>
        <p:sp>
          <p:nvSpPr>
            <p:cNvPr id="205845"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ru-RU"/>
            </a:p>
          </p:txBody>
        </p:sp>
        <p:sp>
          <p:nvSpPr>
            <p:cNvPr id="205846"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ru-RU"/>
            </a:p>
          </p:txBody>
        </p:sp>
        <p:sp>
          <p:nvSpPr>
            <p:cNvPr id="2063" name="Freeform 23"/>
            <p:cNvSpPr>
              <a:spLocks/>
            </p:cNvSpPr>
            <p:nvPr/>
          </p:nvSpPr>
          <p:spPr bwMode="hidden">
            <a:xfrm>
              <a:off x="5041" y="0"/>
              <a:ext cx="719" cy="845"/>
            </a:xfrm>
            <a:custGeom>
              <a:avLst/>
              <a:gdLst>
                <a:gd name="T0" fmla="*/ 719 w 717"/>
                <a:gd name="T1" fmla="*/ 845 h 845"/>
                <a:gd name="T2" fmla="*/ 719 w 717"/>
                <a:gd name="T3" fmla="*/ 821 h 845"/>
                <a:gd name="T4" fmla="*/ 576 w 717"/>
                <a:gd name="T5" fmla="*/ 605 h 845"/>
                <a:gd name="T6" fmla="*/ 407 w 717"/>
                <a:gd name="T7" fmla="*/ 396 h 845"/>
                <a:gd name="T8" fmla="*/ 222 w 717"/>
                <a:gd name="T9" fmla="*/ 192 h 845"/>
                <a:gd name="T10" fmla="*/ 17 w 717"/>
                <a:gd name="T11" fmla="*/ 0 h 845"/>
                <a:gd name="T12" fmla="*/ 0 w 717"/>
                <a:gd name="T13" fmla="*/ 0 h 845"/>
                <a:gd name="T14" fmla="*/ 210 w 717"/>
                <a:gd name="T15" fmla="*/ 198 h 845"/>
                <a:gd name="T16" fmla="*/ 401 w 717"/>
                <a:gd name="T17" fmla="*/ 408 h 845"/>
                <a:gd name="T18" fmla="*/ 570 w 717"/>
                <a:gd name="T19" fmla="*/ 623 h 845"/>
                <a:gd name="T20" fmla="*/ 719 w 717"/>
                <a:gd name="T21" fmla="*/ 845 h 845"/>
                <a:gd name="T22" fmla="*/ 719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w="9525">
              <a:noFill/>
              <a:round/>
              <a:headEnd/>
              <a:tailEnd/>
            </a:ln>
          </p:spPr>
          <p:txBody>
            <a:bodyPr/>
            <a:lstStyle/>
            <a:p>
              <a:endParaRPr lang="ru-RU"/>
            </a:p>
          </p:txBody>
        </p:sp>
        <p:sp>
          <p:nvSpPr>
            <p:cNvPr id="2064" name="Freeform 24"/>
            <p:cNvSpPr>
              <a:spLocks/>
            </p:cNvSpPr>
            <p:nvPr/>
          </p:nvSpPr>
          <p:spPr bwMode="hidden">
            <a:xfrm>
              <a:off x="5352" y="0"/>
              <a:ext cx="408" cy="414"/>
            </a:xfrm>
            <a:custGeom>
              <a:avLst/>
              <a:gdLst>
                <a:gd name="T0" fmla="*/ 408 w 407"/>
                <a:gd name="T1" fmla="*/ 414 h 414"/>
                <a:gd name="T2" fmla="*/ 408 w 407"/>
                <a:gd name="T3" fmla="*/ 396 h 414"/>
                <a:gd name="T4" fmla="*/ 223 w 407"/>
                <a:gd name="T5" fmla="*/ 192 h 414"/>
                <a:gd name="T6" fmla="*/ 12 w 407"/>
                <a:gd name="T7" fmla="*/ 0 h 414"/>
                <a:gd name="T8" fmla="*/ 0 w 407"/>
                <a:gd name="T9" fmla="*/ 0 h 414"/>
                <a:gd name="T10" fmla="*/ 108 w 407"/>
                <a:gd name="T11" fmla="*/ 102 h 414"/>
                <a:gd name="T12" fmla="*/ 217 w 407"/>
                <a:gd name="T13" fmla="*/ 204 h 414"/>
                <a:gd name="T14" fmla="*/ 408 w 407"/>
                <a:gd name="T15" fmla="*/ 414 h 414"/>
                <a:gd name="T16" fmla="*/ 408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w="9525">
              <a:noFill/>
              <a:round/>
              <a:headEnd/>
              <a:tailEnd/>
            </a:ln>
          </p:spPr>
          <p:txBody>
            <a:bodyPr/>
            <a:lstStyle/>
            <a:p>
              <a:endParaRPr lang="ru-RU"/>
            </a:p>
          </p:txBody>
        </p:sp>
        <p:sp>
          <p:nvSpPr>
            <p:cNvPr id="205849"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ru-RU"/>
            </a:p>
          </p:txBody>
        </p:sp>
        <p:sp>
          <p:nvSpPr>
            <p:cNvPr id="2066" name="Freeform 26"/>
            <p:cNvSpPr>
              <a:spLocks/>
            </p:cNvSpPr>
            <p:nvPr/>
          </p:nvSpPr>
          <p:spPr bwMode="hidden">
            <a:xfrm>
              <a:off x="6" y="0"/>
              <a:ext cx="588" cy="599"/>
            </a:xfrm>
            <a:custGeom>
              <a:avLst/>
              <a:gdLst>
                <a:gd name="T0" fmla="*/ 588 w 586"/>
                <a:gd name="T1" fmla="*/ 0 h 599"/>
                <a:gd name="T2" fmla="*/ 570 w 586"/>
                <a:gd name="T3" fmla="*/ 0 h 599"/>
                <a:gd name="T4" fmla="*/ 408 w 586"/>
                <a:gd name="T5" fmla="*/ 132 h 599"/>
                <a:gd name="T6" fmla="*/ 258 w 586"/>
                <a:gd name="T7" fmla="*/ 270 h 599"/>
                <a:gd name="T8" fmla="*/ 120 w 586"/>
                <a:gd name="T9" fmla="*/ 420 h 599"/>
                <a:gd name="T10" fmla="*/ 0 w 586"/>
                <a:gd name="T11" fmla="*/ 575 h 599"/>
                <a:gd name="T12" fmla="*/ 0 w 586"/>
                <a:gd name="T13" fmla="*/ 599 h 599"/>
                <a:gd name="T14" fmla="*/ 120 w 586"/>
                <a:gd name="T15" fmla="*/ 432 h 599"/>
                <a:gd name="T16" fmla="*/ 258 w 586"/>
                <a:gd name="T17" fmla="*/ 282 h 599"/>
                <a:gd name="T18" fmla="*/ 414 w 586"/>
                <a:gd name="T19" fmla="*/ 138 h 599"/>
                <a:gd name="T20" fmla="*/ 588 w 586"/>
                <a:gd name="T21" fmla="*/ 0 h 599"/>
                <a:gd name="T22" fmla="*/ 588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w="9525">
              <a:noFill/>
              <a:round/>
              <a:headEnd/>
              <a:tailEnd/>
            </a:ln>
          </p:spPr>
          <p:txBody>
            <a:bodyPr/>
            <a:lstStyle/>
            <a:p>
              <a:endParaRPr lang="ru-RU"/>
            </a:p>
          </p:txBody>
        </p:sp>
        <p:sp>
          <p:nvSpPr>
            <p:cNvPr id="2067" name="Freeform 27"/>
            <p:cNvSpPr>
              <a:spLocks/>
            </p:cNvSpPr>
            <p:nvPr/>
          </p:nvSpPr>
          <p:spPr bwMode="hidden">
            <a:xfrm>
              <a:off x="6" y="0"/>
              <a:ext cx="270" cy="252"/>
            </a:xfrm>
            <a:custGeom>
              <a:avLst/>
              <a:gdLst>
                <a:gd name="T0" fmla="*/ 270 w 269"/>
                <a:gd name="T1" fmla="*/ 0 h 252"/>
                <a:gd name="T2" fmla="*/ 252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70 w 269"/>
                <a:gd name="T15" fmla="*/ 0 h 252"/>
                <a:gd name="T16" fmla="*/ 270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w="9525">
              <a:noFill/>
              <a:round/>
              <a:headEnd/>
              <a:tailEnd/>
            </a:ln>
          </p:spPr>
          <p:txBody>
            <a:bodyPr/>
            <a:lstStyle/>
            <a:p>
              <a:endParaRPr lang="ru-RU"/>
            </a:p>
          </p:txBody>
        </p:sp>
        <p:sp>
          <p:nvSpPr>
            <p:cNvPr id="2068" name="Line 28"/>
            <p:cNvSpPr>
              <a:spLocks noChangeShapeType="1"/>
            </p:cNvSpPr>
            <p:nvPr/>
          </p:nvSpPr>
          <p:spPr bwMode="hidden">
            <a:xfrm>
              <a:off x="1" y="2749"/>
              <a:ext cx="5758" cy="0"/>
            </a:xfrm>
            <a:prstGeom prst="line">
              <a:avLst/>
            </a:prstGeom>
            <a:noFill/>
            <a:ln w="15875">
              <a:solidFill>
                <a:schemeClr val="bg1"/>
              </a:solidFill>
              <a:round/>
              <a:headEnd/>
              <a:tailEnd/>
            </a:ln>
          </p:spPr>
          <p:txBody>
            <a:bodyPr/>
            <a:lstStyle/>
            <a:p>
              <a:endParaRPr lang="ru-RU"/>
            </a:p>
          </p:txBody>
        </p:sp>
        <p:sp>
          <p:nvSpPr>
            <p:cNvPr id="2069" name="Line 29"/>
            <p:cNvSpPr>
              <a:spLocks noChangeShapeType="1"/>
            </p:cNvSpPr>
            <p:nvPr/>
          </p:nvSpPr>
          <p:spPr bwMode="hidden">
            <a:xfrm>
              <a:off x="1" y="2356"/>
              <a:ext cx="5758" cy="0"/>
            </a:xfrm>
            <a:prstGeom prst="line">
              <a:avLst/>
            </a:prstGeom>
            <a:noFill/>
            <a:ln w="15875">
              <a:solidFill>
                <a:schemeClr val="bg1"/>
              </a:solidFill>
              <a:round/>
              <a:headEnd/>
              <a:tailEnd/>
            </a:ln>
          </p:spPr>
          <p:txBody>
            <a:bodyPr/>
            <a:lstStyle/>
            <a:p>
              <a:endParaRPr lang="ru-RU"/>
            </a:p>
          </p:txBody>
        </p:sp>
        <p:sp>
          <p:nvSpPr>
            <p:cNvPr id="2070" name="Line 30"/>
            <p:cNvSpPr>
              <a:spLocks noChangeShapeType="1"/>
            </p:cNvSpPr>
            <p:nvPr/>
          </p:nvSpPr>
          <p:spPr bwMode="hidden">
            <a:xfrm>
              <a:off x="1" y="3142"/>
              <a:ext cx="5758" cy="0"/>
            </a:xfrm>
            <a:prstGeom prst="line">
              <a:avLst/>
            </a:prstGeom>
            <a:noFill/>
            <a:ln w="15875">
              <a:solidFill>
                <a:schemeClr val="bg2"/>
              </a:solidFill>
              <a:round/>
              <a:headEnd/>
              <a:tailEnd/>
            </a:ln>
          </p:spPr>
          <p:txBody>
            <a:bodyPr/>
            <a:lstStyle/>
            <a:p>
              <a:endParaRPr lang="ru-RU"/>
            </a:p>
          </p:txBody>
        </p:sp>
        <p:grpSp>
          <p:nvGrpSpPr>
            <p:cNvPr id="2071" name="Group 31"/>
            <p:cNvGrpSpPr>
              <a:grpSpLocks/>
            </p:cNvGrpSpPr>
            <p:nvPr/>
          </p:nvGrpSpPr>
          <p:grpSpPr bwMode="auto">
            <a:xfrm>
              <a:off x="1" y="392"/>
              <a:ext cx="5758" cy="1571"/>
              <a:chOff x="1" y="392"/>
              <a:chExt cx="5758" cy="1571"/>
            </a:xfrm>
          </p:grpSpPr>
          <p:sp>
            <p:nvSpPr>
              <p:cNvPr id="2074" name="Line 32"/>
              <p:cNvSpPr>
                <a:spLocks noChangeShapeType="1"/>
              </p:cNvSpPr>
              <p:nvPr userDrawn="1"/>
            </p:nvSpPr>
            <p:spPr bwMode="hidden">
              <a:xfrm>
                <a:off x="1" y="784"/>
                <a:ext cx="5758" cy="0"/>
              </a:xfrm>
              <a:prstGeom prst="line">
                <a:avLst/>
              </a:prstGeom>
              <a:noFill/>
              <a:ln w="15875">
                <a:solidFill>
                  <a:schemeClr val="bg1"/>
                </a:solidFill>
                <a:round/>
                <a:headEnd/>
                <a:tailEnd/>
              </a:ln>
            </p:spPr>
            <p:txBody>
              <a:bodyPr/>
              <a:lstStyle/>
              <a:p>
                <a:endParaRPr lang="ru-RU"/>
              </a:p>
            </p:txBody>
          </p:sp>
          <p:sp>
            <p:nvSpPr>
              <p:cNvPr id="2075" name="Line 33"/>
              <p:cNvSpPr>
                <a:spLocks noChangeShapeType="1"/>
              </p:cNvSpPr>
              <p:nvPr userDrawn="1"/>
            </p:nvSpPr>
            <p:spPr bwMode="hidden">
              <a:xfrm>
                <a:off x="1" y="1963"/>
                <a:ext cx="5758" cy="0"/>
              </a:xfrm>
              <a:prstGeom prst="line">
                <a:avLst/>
              </a:prstGeom>
              <a:noFill/>
              <a:ln w="15875">
                <a:solidFill>
                  <a:schemeClr val="bg1"/>
                </a:solidFill>
                <a:round/>
                <a:headEnd/>
                <a:tailEnd/>
              </a:ln>
            </p:spPr>
            <p:txBody>
              <a:bodyPr/>
              <a:lstStyle/>
              <a:p>
                <a:endParaRPr lang="ru-RU"/>
              </a:p>
            </p:txBody>
          </p:sp>
          <p:sp>
            <p:nvSpPr>
              <p:cNvPr id="2076" name="Line 34"/>
              <p:cNvSpPr>
                <a:spLocks noChangeShapeType="1"/>
              </p:cNvSpPr>
              <p:nvPr userDrawn="1"/>
            </p:nvSpPr>
            <p:spPr bwMode="hidden">
              <a:xfrm>
                <a:off x="1" y="1570"/>
                <a:ext cx="5758" cy="0"/>
              </a:xfrm>
              <a:prstGeom prst="line">
                <a:avLst/>
              </a:prstGeom>
              <a:noFill/>
              <a:ln w="15875">
                <a:solidFill>
                  <a:schemeClr val="bg1"/>
                </a:solidFill>
                <a:round/>
                <a:headEnd/>
                <a:tailEnd/>
              </a:ln>
            </p:spPr>
            <p:txBody>
              <a:bodyPr/>
              <a:lstStyle/>
              <a:p>
                <a:endParaRPr lang="ru-RU"/>
              </a:p>
            </p:txBody>
          </p:sp>
          <p:sp>
            <p:nvSpPr>
              <p:cNvPr id="2077" name="Line 35"/>
              <p:cNvSpPr>
                <a:spLocks noChangeShapeType="1"/>
              </p:cNvSpPr>
              <p:nvPr userDrawn="1"/>
            </p:nvSpPr>
            <p:spPr bwMode="hidden">
              <a:xfrm>
                <a:off x="1" y="1177"/>
                <a:ext cx="5758" cy="0"/>
              </a:xfrm>
              <a:prstGeom prst="line">
                <a:avLst/>
              </a:prstGeom>
              <a:noFill/>
              <a:ln w="15875">
                <a:solidFill>
                  <a:schemeClr val="bg1"/>
                </a:solidFill>
                <a:round/>
                <a:headEnd/>
                <a:tailEnd/>
              </a:ln>
            </p:spPr>
            <p:txBody>
              <a:bodyPr/>
              <a:lstStyle/>
              <a:p>
                <a:endParaRPr lang="ru-RU"/>
              </a:p>
            </p:txBody>
          </p:sp>
          <p:sp>
            <p:nvSpPr>
              <p:cNvPr id="2078" name="Line 36"/>
              <p:cNvSpPr>
                <a:spLocks noChangeShapeType="1"/>
              </p:cNvSpPr>
              <p:nvPr userDrawn="1"/>
            </p:nvSpPr>
            <p:spPr bwMode="hidden">
              <a:xfrm>
                <a:off x="1" y="392"/>
                <a:ext cx="5758" cy="0"/>
              </a:xfrm>
              <a:prstGeom prst="line">
                <a:avLst/>
              </a:prstGeom>
              <a:noFill/>
              <a:ln w="15875">
                <a:solidFill>
                  <a:schemeClr val="bg1"/>
                </a:solidFill>
                <a:round/>
                <a:headEnd/>
                <a:tailEnd/>
              </a:ln>
            </p:spPr>
            <p:txBody>
              <a:bodyPr/>
              <a:lstStyle/>
              <a:p>
                <a:endParaRPr lang="ru-RU"/>
              </a:p>
            </p:txBody>
          </p:sp>
        </p:grpSp>
        <p:sp>
          <p:nvSpPr>
            <p:cNvPr id="2072" name="Line 37"/>
            <p:cNvSpPr>
              <a:spLocks noChangeShapeType="1"/>
            </p:cNvSpPr>
            <p:nvPr/>
          </p:nvSpPr>
          <p:spPr bwMode="hidden">
            <a:xfrm>
              <a:off x="1" y="3928"/>
              <a:ext cx="5758" cy="0"/>
            </a:xfrm>
            <a:prstGeom prst="line">
              <a:avLst/>
            </a:prstGeom>
            <a:noFill/>
            <a:ln w="15875">
              <a:solidFill>
                <a:schemeClr val="bg2"/>
              </a:solidFill>
              <a:round/>
              <a:headEnd/>
              <a:tailEnd/>
            </a:ln>
          </p:spPr>
          <p:txBody>
            <a:bodyPr/>
            <a:lstStyle/>
            <a:p>
              <a:endParaRPr lang="ru-RU"/>
            </a:p>
          </p:txBody>
        </p:sp>
        <p:sp>
          <p:nvSpPr>
            <p:cNvPr id="2073" name="Line 38"/>
            <p:cNvSpPr>
              <a:spLocks noChangeShapeType="1"/>
            </p:cNvSpPr>
            <p:nvPr/>
          </p:nvSpPr>
          <p:spPr bwMode="hidden">
            <a:xfrm>
              <a:off x="1" y="3535"/>
              <a:ext cx="5758" cy="0"/>
            </a:xfrm>
            <a:prstGeom prst="line">
              <a:avLst/>
            </a:prstGeom>
            <a:noFill/>
            <a:ln w="15875">
              <a:solidFill>
                <a:schemeClr val="bg2"/>
              </a:solidFill>
              <a:round/>
              <a:headEnd/>
              <a:tailEnd/>
            </a:ln>
          </p:spPr>
          <p:txBody>
            <a:bodyPr/>
            <a:lstStyle/>
            <a:p>
              <a:endParaRPr lang="ru-RU"/>
            </a:p>
          </p:txBody>
        </p:sp>
      </p:grpSp>
      <p:sp>
        <p:nvSpPr>
          <p:cNvPr id="205863" name="Rectangle 39"/>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ru-RU" smtClean="0"/>
              <a:t>Образец заголовка</a:t>
            </a:r>
          </a:p>
        </p:txBody>
      </p:sp>
      <p:sp>
        <p:nvSpPr>
          <p:cNvPr id="205864" name="Rectangle 40"/>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b="0">
                <a:solidFill>
                  <a:schemeClr val="tx1"/>
                </a:solidFill>
                <a:effectLst>
                  <a:outerShdw blurRad="38100" dist="38100" dir="2700000" algn="tl">
                    <a:srgbClr val="000000"/>
                  </a:outerShdw>
                </a:effectLst>
                <a:latin typeface="+mn-lt"/>
              </a:defRPr>
            </a:lvl1pPr>
          </a:lstStyle>
          <a:p>
            <a:pPr>
              <a:defRPr/>
            </a:pPr>
            <a:endParaRPr lang="ru-RU"/>
          </a:p>
        </p:txBody>
      </p:sp>
      <p:sp>
        <p:nvSpPr>
          <p:cNvPr id="205865" name="Rectangle 41"/>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0">
                <a:solidFill>
                  <a:schemeClr val="tx1"/>
                </a:solidFill>
                <a:effectLst>
                  <a:outerShdw blurRad="38100" dist="38100" dir="2700000" algn="tl">
                    <a:srgbClr val="000000"/>
                  </a:outerShdw>
                </a:effectLst>
                <a:latin typeface="+mn-lt"/>
              </a:defRPr>
            </a:lvl1pPr>
          </a:lstStyle>
          <a:p>
            <a:pPr>
              <a:defRPr/>
            </a:pPr>
            <a:endParaRPr lang="ru-RU"/>
          </a:p>
        </p:txBody>
      </p:sp>
      <p:sp>
        <p:nvSpPr>
          <p:cNvPr id="205866" name="Rectangle 42"/>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0">
                <a:solidFill>
                  <a:schemeClr val="tx1"/>
                </a:solidFill>
                <a:effectLst>
                  <a:outerShdw blurRad="38100" dist="38100" dir="2700000" algn="tl">
                    <a:srgbClr val="000000"/>
                  </a:outerShdw>
                </a:effectLst>
                <a:latin typeface="+mn-lt"/>
              </a:defRPr>
            </a:lvl1pPr>
          </a:lstStyle>
          <a:p>
            <a:pPr>
              <a:defRPr/>
            </a:pPr>
            <a:fld id="{4875925E-AFB3-4D68-9F98-99236491781D}" type="slidenum">
              <a:rPr lang="ru-RU"/>
              <a:pPr>
                <a:defRPr/>
              </a:pPr>
              <a:t>‹#›</a:t>
            </a:fld>
            <a:endParaRPr lang="ru-RU"/>
          </a:p>
        </p:txBody>
      </p:sp>
      <p:sp>
        <p:nvSpPr>
          <p:cNvPr id="205867"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Tree>
  </p:cSld>
  <p:clrMap bg1="dk2" tx1="lt1" bg2="dk1" tx2="lt2" accent1="accent1" accent2="accent2" accent3="accent3" accent4="accent4" accent5="accent5" accent6="accent6" hlink="hlink" folHlink="folHlink"/>
  <p:sldLayoutIdLst>
    <p:sldLayoutId id="2147484244" r:id="rId1"/>
    <p:sldLayoutId id="2147484214" r:id="rId2"/>
    <p:sldLayoutId id="2147484215" r:id="rId3"/>
    <p:sldLayoutId id="2147484216" r:id="rId4"/>
    <p:sldLayoutId id="2147484217" r:id="rId5"/>
    <p:sldLayoutId id="2147484218" r:id="rId6"/>
    <p:sldLayoutId id="2147484219" r:id="rId7"/>
    <p:sldLayoutId id="2147484220" r:id="rId8"/>
    <p:sldLayoutId id="2147484221" r:id="rId9"/>
    <p:sldLayoutId id="2147484222" r:id="rId10"/>
    <p:sldLayoutId id="2147484223" r:id="rId11"/>
    <p:sldLayoutId id="2147484224" r:id="rId12"/>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7874"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mn-lt"/>
              </a:defRPr>
            </a:lvl1pPr>
          </a:lstStyle>
          <a:p>
            <a:pPr>
              <a:defRPr/>
            </a:pPr>
            <a:endParaRPr lang="ru-RU"/>
          </a:p>
        </p:txBody>
      </p:sp>
      <p:sp>
        <p:nvSpPr>
          <p:cNvPr id="207875"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Black" pitchFamily="34" charset="0"/>
              </a:defRPr>
            </a:lvl1pPr>
          </a:lstStyle>
          <a:p>
            <a:pPr>
              <a:defRPr/>
            </a:pPr>
            <a:fld id="{547F7F5A-F5FD-47C5-A0BD-06A05F756422}" type="slidenum">
              <a:rPr lang="ru-RU"/>
              <a:pPr>
                <a:defRPr/>
              </a:pPr>
              <a:t>‹#›</a:t>
            </a:fld>
            <a:endParaRPr lang="ru-RU"/>
          </a:p>
        </p:txBody>
      </p:sp>
      <p:grpSp>
        <p:nvGrpSpPr>
          <p:cNvPr id="3076" name="Group 4"/>
          <p:cNvGrpSpPr>
            <a:grpSpLocks/>
          </p:cNvGrpSpPr>
          <p:nvPr/>
        </p:nvGrpSpPr>
        <p:grpSpPr bwMode="auto">
          <a:xfrm>
            <a:off x="0" y="0"/>
            <a:ext cx="9144000" cy="546100"/>
            <a:chOff x="0" y="0"/>
            <a:chExt cx="5760" cy="344"/>
          </a:xfrm>
        </p:grpSpPr>
        <p:sp>
          <p:nvSpPr>
            <p:cNvPr id="3080"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endParaRPr lang="ru-RU" sz="2400" b="0">
                <a:solidFill>
                  <a:schemeClr val="tx1"/>
                </a:solidFill>
                <a:latin typeface="Times New Roman" pitchFamily="18" charset="0"/>
              </a:endParaRPr>
            </a:p>
          </p:txBody>
        </p:sp>
        <p:sp>
          <p:nvSpPr>
            <p:cNvPr id="3081"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lgn="l"/>
              <a:endParaRPr lang="ru-RU" sz="2400" b="0">
                <a:solidFill>
                  <a:schemeClr val="tx1"/>
                </a:solidFill>
                <a:latin typeface="Times New Roman" pitchFamily="18" charset="0"/>
              </a:endParaRPr>
            </a:p>
          </p:txBody>
        </p:sp>
        <p:sp>
          <p:nvSpPr>
            <p:cNvPr id="3082"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lgn="l"/>
              <a:endParaRPr lang="ru-RU" b="0">
                <a:solidFill>
                  <a:schemeClr val="hlink"/>
                </a:solidFill>
                <a:latin typeface="Arial" charset="0"/>
              </a:endParaRPr>
            </a:p>
          </p:txBody>
        </p:sp>
        <p:sp>
          <p:nvSpPr>
            <p:cNvPr id="3083"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lgn="l"/>
              <a:endParaRPr lang="ru-RU" b="0">
                <a:solidFill>
                  <a:schemeClr val="hlink"/>
                </a:solidFill>
                <a:latin typeface="Arial" charset="0"/>
              </a:endParaRPr>
            </a:p>
          </p:txBody>
        </p:sp>
        <p:sp>
          <p:nvSpPr>
            <p:cNvPr id="3084"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lgn="l"/>
              <a:endParaRPr lang="ru-RU" b="0">
                <a:solidFill>
                  <a:schemeClr val="accent2"/>
                </a:solidFill>
                <a:latin typeface="Arial" charset="0"/>
              </a:endParaRPr>
            </a:p>
          </p:txBody>
        </p:sp>
        <p:sp>
          <p:nvSpPr>
            <p:cNvPr id="3085"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lgn="l"/>
              <a:endParaRPr lang="ru-RU" b="0">
                <a:solidFill>
                  <a:schemeClr val="hlink"/>
                </a:solidFill>
                <a:latin typeface="Arial" charset="0"/>
              </a:endParaRPr>
            </a:p>
          </p:txBody>
        </p:sp>
        <p:sp>
          <p:nvSpPr>
            <p:cNvPr id="3086"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lgn="l"/>
              <a:endParaRPr lang="ru-RU" sz="2400" b="0">
                <a:solidFill>
                  <a:schemeClr val="tx1"/>
                </a:solidFill>
                <a:latin typeface="Times New Roman" pitchFamily="18" charset="0"/>
              </a:endParaRPr>
            </a:p>
          </p:txBody>
        </p:sp>
        <p:sp>
          <p:nvSpPr>
            <p:cNvPr id="3087"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lgn="l"/>
              <a:endParaRPr lang="ru-RU" b="0">
                <a:solidFill>
                  <a:schemeClr val="accent2"/>
                </a:solidFill>
                <a:latin typeface="Arial" charset="0"/>
              </a:endParaRPr>
            </a:p>
          </p:txBody>
        </p:sp>
        <p:sp>
          <p:nvSpPr>
            <p:cNvPr id="3088"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lgn="l"/>
              <a:endParaRPr lang="ru-RU" b="0">
                <a:solidFill>
                  <a:schemeClr val="accent2"/>
                </a:solidFill>
                <a:latin typeface="Arial" charset="0"/>
              </a:endParaRPr>
            </a:p>
          </p:txBody>
        </p:sp>
      </p:grpSp>
      <p:sp>
        <p:nvSpPr>
          <p:cNvPr id="3077"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3078"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207888"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solidFill>
                  <a:schemeClr val="tx1"/>
                </a:solidFill>
                <a:latin typeface="+mn-lt"/>
              </a:defRPr>
            </a:lvl1pPr>
          </a:lstStyle>
          <a:p>
            <a:pPr>
              <a:defRPr/>
            </a:pPr>
            <a:endParaRPr lang="ru-RU"/>
          </a:p>
        </p:txBody>
      </p:sp>
    </p:spTree>
  </p:cSld>
  <p:clrMap bg1="lt1" tx1="dk1" bg2="lt2" tx2="dk2" accent1="accent1" accent2="accent2" accent3="accent3" accent4="accent4" accent5="accent5" accent6="accent6" hlink="hlink" folHlink="folHlink"/>
  <p:sldLayoutIdLst>
    <p:sldLayoutId id="2147484245" r:id="rId1"/>
    <p:sldLayoutId id="2147484225" r:id="rId2"/>
    <p:sldLayoutId id="2147484226" r:id="rId3"/>
    <p:sldLayoutId id="2147484227" r:id="rId4"/>
    <p:sldLayoutId id="2147484228" r:id="rId5"/>
    <p:sldLayoutId id="2147484229" r:id="rId6"/>
    <p:sldLayoutId id="2147484230" r:id="rId7"/>
    <p:sldLayoutId id="2147484231" r:id="rId8"/>
    <p:sldLayoutId id="2147484232" r:id="rId9"/>
    <p:sldLayoutId id="2147484233" r:id="rId10"/>
    <p:sldLayoutId id="2147484234" r:id="rId11"/>
    <p:sldLayoutId id="2147484235" r:id="rId12"/>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cs typeface="Arial" charset="0"/>
        </a:defRPr>
      </a:lvl2pPr>
      <a:lvl3pPr algn="l" rtl="0" eaLnBrk="0" fontAlgn="base" hangingPunct="0">
        <a:spcBef>
          <a:spcPct val="0"/>
        </a:spcBef>
        <a:spcAft>
          <a:spcPct val="0"/>
        </a:spcAft>
        <a:defRPr sz="4400">
          <a:solidFill>
            <a:schemeClr val="tx1"/>
          </a:solidFill>
          <a:latin typeface="Arial" charset="0"/>
          <a:cs typeface="Arial" charset="0"/>
        </a:defRPr>
      </a:lvl3pPr>
      <a:lvl4pPr algn="l" rtl="0" eaLnBrk="0" fontAlgn="base" hangingPunct="0">
        <a:spcBef>
          <a:spcPct val="0"/>
        </a:spcBef>
        <a:spcAft>
          <a:spcPct val="0"/>
        </a:spcAft>
        <a:defRPr sz="4400">
          <a:solidFill>
            <a:schemeClr val="tx1"/>
          </a:solidFill>
          <a:latin typeface="Arial" charset="0"/>
          <a:cs typeface="Arial" charset="0"/>
        </a:defRPr>
      </a:lvl4pPr>
      <a:lvl5pPr algn="l" rtl="0" eaLnBrk="0" fontAlgn="base" hangingPunct="0">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defRPr/>
            </a:pPr>
            <a:endParaRPr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defRPr/>
            </a:pPr>
            <a:endParaRPr lang="en-US"/>
          </a:p>
        </p:txBody>
      </p:sp>
      <p:sp>
        <p:nvSpPr>
          <p:cNvPr id="13" name="Заголовок 12"/>
          <p:cNvSpPr>
            <a:spLocks noGrp="1"/>
          </p:cNvSpPr>
          <p:nvPr>
            <p:ph type="title"/>
          </p:nvPr>
        </p:nvSpPr>
        <p:spPr>
          <a:xfrm>
            <a:off x="503238" y="4986338"/>
            <a:ext cx="8183562" cy="1050925"/>
          </a:xfrm>
          <a:prstGeom prst="rect">
            <a:avLst/>
          </a:prstGeom>
        </p:spPr>
        <p:txBody>
          <a:bodyPr vert="horz" anchor="b">
            <a:normAutofit/>
          </a:bodyPr>
          <a:lstStyle>
            <a:extLst/>
          </a:lstStyle>
          <a:p>
            <a:r>
              <a:rPr lang="ru-RU" smtClean="0"/>
              <a:t>Образец заголовка</a:t>
            </a:r>
            <a:endParaRPr lang="en-US"/>
          </a:p>
        </p:txBody>
      </p:sp>
      <p:sp>
        <p:nvSpPr>
          <p:cNvPr id="4103" name="Текст 3"/>
          <p:cNvSpPr>
            <a:spLocks noGrp="1"/>
          </p:cNvSpPr>
          <p:nvPr>
            <p:ph type="body" idx="1"/>
          </p:nvPr>
        </p:nvSpPr>
        <p:spPr bwMode="auto">
          <a:xfrm>
            <a:off x="503238" y="530225"/>
            <a:ext cx="8183562" cy="4187825"/>
          </a:xfrm>
          <a:prstGeom prst="rect">
            <a:avLst/>
          </a:prstGeom>
          <a:noFill/>
          <a:ln w="9525">
            <a:noFill/>
            <a:miter lim="800000"/>
            <a:headEnd/>
            <a:tailEnd/>
          </a:ln>
        </p:spPr>
        <p:txBody>
          <a:bodyPr vert="horz" wrap="square" lIns="182880" tIns="9144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25" name="Дата 24"/>
          <p:cNvSpPr>
            <a:spLocks noGrp="1"/>
          </p:cNvSpPr>
          <p:nvPr>
            <p:ph type="dt" sz="half" idx="2"/>
          </p:nvPr>
        </p:nvSpPr>
        <p:spPr>
          <a:xfrm>
            <a:off x="3776663"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endParaRPr lang="ru-RU"/>
          </a:p>
        </p:txBody>
      </p:sp>
      <p:sp>
        <p:nvSpPr>
          <p:cNvPr id="18" name="Нижний колонтитул 17"/>
          <p:cNvSpPr>
            <a:spLocks noGrp="1"/>
          </p:cNvSpPr>
          <p:nvPr>
            <p:ph type="ftr" sz="quarter" idx="3"/>
          </p:nvPr>
        </p:nvSpPr>
        <p:spPr>
          <a:xfrm>
            <a:off x="6062663"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pPr>
              <a:defRPr/>
            </a:pPr>
            <a:endParaRPr lang="ru-RU"/>
          </a:p>
        </p:txBody>
      </p:sp>
      <p:sp>
        <p:nvSpPr>
          <p:cNvPr id="5" name="Номер слайда 4"/>
          <p:cNvSpPr>
            <a:spLocks noGrp="1"/>
          </p:cNvSpPr>
          <p:nvPr>
            <p:ph type="sldNum" sz="quarter" idx="4"/>
          </p:nvPr>
        </p:nvSpPr>
        <p:spPr>
          <a:xfrm>
            <a:off x="8348663"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fld id="{5A2A2A4A-D4C7-4C00-9BFF-D015F2EACCB3}"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4246" r:id="rId1"/>
    <p:sldLayoutId id="2147484236" r:id="rId2"/>
    <p:sldLayoutId id="2147484247" r:id="rId3"/>
    <p:sldLayoutId id="2147484237" r:id="rId4"/>
    <p:sldLayoutId id="2147484238" r:id="rId5"/>
    <p:sldLayoutId id="2147484239" r:id="rId6"/>
    <p:sldLayoutId id="2147484248" r:id="rId7"/>
    <p:sldLayoutId id="2147484240" r:id="rId8"/>
    <p:sldLayoutId id="2147484249" r:id="rId9"/>
    <p:sldLayoutId id="2147484241" r:id="rId10"/>
    <p:sldLayoutId id="2147484242" r:id="rId11"/>
  </p:sldLayoutIdLst>
  <p:txStyles>
    <p:titleStyle>
      <a:lvl1pPr algn="l" rtl="0" eaLnBrk="0" fontAlgn="base" hangingPunct="0">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eaLnBrk="0" fontAlgn="base" hangingPunct="0">
        <a:spcBef>
          <a:spcPct val="0"/>
        </a:spcBef>
        <a:spcAft>
          <a:spcPct val="0"/>
        </a:spcAft>
        <a:defRPr sz="3600" b="1">
          <a:solidFill>
            <a:srgbClr val="FF8D3E"/>
          </a:solidFill>
          <a:latin typeface="Verdana" pitchFamily="34" charset="0"/>
        </a:defRPr>
      </a:lvl2pPr>
      <a:lvl3pPr algn="l" rtl="0" eaLnBrk="0" fontAlgn="base" hangingPunct="0">
        <a:spcBef>
          <a:spcPct val="0"/>
        </a:spcBef>
        <a:spcAft>
          <a:spcPct val="0"/>
        </a:spcAft>
        <a:defRPr sz="3600" b="1">
          <a:solidFill>
            <a:srgbClr val="FF8D3E"/>
          </a:solidFill>
          <a:latin typeface="Verdana" pitchFamily="34" charset="0"/>
        </a:defRPr>
      </a:lvl3pPr>
      <a:lvl4pPr algn="l" rtl="0" eaLnBrk="0" fontAlgn="base" hangingPunct="0">
        <a:spcBef>
          <a:spcPct val="0"/>
        </a:spcBef>
        <a:spcAft>
          <a:spcPct val="0"/>
        </a:spcAft>
        <a:defRPr sz="3600" b="1">
          <a:solidFill>
            <a:srgbClr val="FF8D3E"/>
          </a:solidFill>
          <a:latin typeface="Verdana" pitchFamily="34" charset="0"/>
        </a:defRPr>
      </a:lvl4pPr>
      <a:lvl5pPr algn="l" rtl="0" eaLnBrk="0" fontAlgn="base" hangingPunct="0">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eaLnBrk="0" fontAlgn="base" hangingPunct="0">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eaLnBrk="0" fontAlgn="base" hangingPunct="0">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eaLnBrk="0" fontAlgn="base" hangingPunct="0">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eaLnBrk="0" fontAlgn="base" hangingPunct="0">
        <a:spcBef>
          <a:spcPts val="250"/>
        </a:spcBef>
        <a:spcAft>
          <a:spcPct val="0"/>
        </a:spcAft>
        <a:buClr>
          <a:srgbClr val="4A85BF"/>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37.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1196975"/>
            <a:ext cx="9144000" cy="3816350"/>
          </a:xfrm>
        </p:spPr>
        <p:txBody>
          <a:bodyPr/>
          <a:lstStyle/>
          <a:p>
            <a:pPr eaLnBrk="1" hangingPunct="1">
              <a:defRPr/>
            </a:pPr>
            <a:r>
              <a:rPr lang="ru-RU" dirty="0" smtClean="0"/>
              <a:t>Логические функции </a:t>
            </a:r>
            <a:br>
              <a:rPr lang="ru-RU" dirty="0" smtClean="0"/>
            </a:br>
            <a:r>
              <a:rPr lang="ru-RU" dirty="0" smtClean="0"/>
              <a:t>в </a:t>
            </a:r>
            <a:r>
              <a:rPr lang="en-US" dirty="0" smtClean="0"/>
              <a:t>MS Excel </a:t>
            </a:r>
            <a:r>
              <a:rPr lang="ru-RU" dirty="0" smtClean="0"/>
              <a:t/>
            </a:r>
            <a:br>
              <a:rPr lang="ru-RU" dirty="0" smtClean="0"/>
            </a:br>
            <a:r>
              <a:rPr lang="ru-RU" dirty="0" smtClean="0"/>
              <a:t>и примеры их использования</a:t>
            </a:r>
          </a:p>
        </p:txBody>
      </p:sp>
      <p:sp>
        <p:nvSpPr>
          <p:cNvPr id="3" name="Прямоугольник 2"/>
          <p:cNvSpPr/>
          <p:nvPr/>
        </p:nvSpPr>
        <p:spPr>
          <a:xfrm>
            <a:off x="31972" y="188640"/>
            <a:ext cx="9112028" cy="738664"/>
          </a:xfrm>
          <a:prstGeom prst="rect">
            <a:avLst/>
          </a:prstGeom>
        </p:spPr>
        <p:txBody>
          <a:bodyPr wrap="square">
            <a:spAutoFit/>
          </a:bodyPr>
          <a:lstStyle/>
          <a:p>
            <a:pPr lvl="0" algn="ctr"/>
            <a:r>
              <a:rPr lang="ru-RU" sz="1400" b="1" dirty="0" smtClean="0">
                <a:solidFill>
                  <a:srgbClr val="0070C0"/>
                </a:solidFill>
                <a:effectLst/>
                <a:latin typeface="+mj-lt"/>
                <a:ea typeface="Times New Roman" panose="02020603050405020304" pitchFamily="18" charset="0"/>
                <a:cs typeface="Times New Roman" panose="02020603050405020304" pitchFamily="18" charset="0"/>
              </a:rPr>
              <a:t>Второй Всероссийский фестиваль передового педагогического опыта</a:t>
            </a:r>
          </a:p>
          <a:p>
            <a:pPr lvl="0" algn="ctr"/>
            <a:r>
              <a:rPr lang="ru-RU" sz="1400" b="1" dirty="0" smtClean="0">
                <a:solidFill>
                  <a:srgbClr val="FF0000"/>
                </a:solidFill>
                <a:latin typeface="+mj-lt"/>
                <a:cs typeface="Times New Roman" panose="02020603050405020304" pitchFamily="18" charset="0"/>
              </a:rPr>
              <a:t>«Современные методы и приемы обучения»</a:t>
            </a:r>
            <a:endParaRPr lang="ru-RU" sz="1400" b="1" dirty="0" smtClean="0">
              <a:solidFill>
                <a:srgbClr val="FF0000"/>
              </a:solidFill>
              <a:effectLst/>
              <a:latin typeface="+mj-lt"/>
              <a:cs typeface="Times New Roman" panose="02020603050405020304" pitchFamily="18" charset="0"/>
            </a:endParaRPr>
          </a:p>
          <a:p>
            <a:pPr algn="ctr"/>
            <a:r>
              <a:rPr lang="ru-RU" sz="1400" b="1" dirty="0" smtClean="0">
                <a:solidFill>
                  <a:schemeClr val="tx1"/>
                </a:solidFill>
              </a:rPr>
              <a:t>февраль - май 2014 года</a:t>
            </a:r>
            <a:endParaRPr lang="ru-RU" sz="1400" b="1" dirty="0">
              <a:solidFill>
                <a:schemeClr val="tx1"/>
              </a:solidFill>
            </a:endParaRPr>
          </a:p>
        </p:txBody>
      </p:sp>
      <p:sp>
        <p:nvSpPr>
          <p:cNvPr id="4" name="Прямоугольник 3"/>
          <p:cNvSpPr/>
          <p:nvPr/>
        </p:nvSpPr>
        <p:spPr>
          <a:xfrm>
            <a:off x="151599" y="5589240"/>
            <a:ext cx="8992401" cy="523220"/>
          </a:xfrm>
          <a:prstGeom prst="rect">
            <a:avLst/>
          </a:prstGeom>
        </p:spPr>
        <p:txBody>
          <a:bodyPr wrap="square">
            <a:spAutoFit/>
          </a:bodyPr>
          <a:lstStyle/>
          <a:p>
            <a:pPr lvl="0" algn="ctr"/>
            <a:r>
              <a:rPr lang="ru-RU" sz="1400" b="1" dirty="0" smtClean="0">
                <a:solidFill>
                  <a:srgbClr val="0070C0"/>
                </a:solidFill>
                <a:effectLst/>
                <a:latin typeface="+mj-lt"/>
                <a:ea typeface="Times New Roman" panose="02020603050405020304" pitchFamily="18" charset="0"/>
                <a:cs typeface="Times New Roman" panose="02020603050405020304" pitchFamily="18" charset="0"/>
              </a:rPr>
              <a:t>Электронное периодическое издание НАУКОГРАД</a:t>
            </a:r>
            <a:endParaRPr lang="ru-RU" sz="1400" b="1" dirty="0" smtClean="0">
              <a:solidFill>
                <a:srgbClr val="0070C0"/>
              </a:solidFill>
              <a:effectLst/>
              <a:latin typeface="+mj-lt"/>
              <a:cs typeface="Times New Roman" panose="02020603050405020304" pitchFamily="18" charset="0"/>
            </a:endParaRPr>
          </a:p>
          <a:p>
            <a:pPr algn="ctr"/>
            <a:r>
              <a:rPr lang="ru-RU" sz="1400" b="1" dirty="0" smtClean="0">
                <a:solidFill>
                  <a:schemeClr val="tx1"/>
                </a:solidFill>
              </a:rPr>
              <a:t>февраль - май 2014 года</a:t>
            </a:r>
            <a:endParaRPr lang="ru-RU" sz="1400" b="1" dirty="0">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4" fill="hold" grpId="0" nodeType="after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3000" fill="hold"/>
                                        <p:tgtEl>
                                          <p:spTgt spid="2050"/>
                                        </p:tgtEl>
                                        <p:attrNameLst>
                                          <p:attrName>ppt_x</p:attrName>
                                        </p:attrNameLst>
                                      </p:cBhvr>
                                      <p:tavLst>
                                        <p:tav tm="0">
                                          <p:val>
                                            <p:strVal val="#ppt_x"/>
                                          </p:val>
                                        </p:tav>
                                        <p:tav tm="100000">
                                          <p:val>
                                            <p:strVal val="#ppt_x"/>
                                          </p:val>
                                        </p:tav>
                                      </p:tavLst>
                                    </p:anim>
                                    <p:anim calcmode="lin" valueType="num">
                                      <p:cBhvr additive="base">
                                        <p:cTn id="8" dur="30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a:xfrm>
            <a:off x="468313" y="1557338"/>
            <a:ext cx="8229600" cy="3300412"/>
          </a:xfrm>
        </p:spPr>
        <p:txBody>
          <a:bodyPr/>
          <a:lstStyle/>
          <a:p>
            <a:pPr eaLnBrk="1" hangingPunct="1">
              <a:defRPr/>
            </a:pPr>
            <a:r>
              <a:rPr lang="ru-RU" sz="6500" i="1" dirty="0" smtClean="0"/>
              <a:t>Логическая функция</a:t>
            </a:r>
            <a:br>
              <a:rPr lang="ru-RU" sz="6500" i="1" dirty="0" smtClean="0"/>
            </a:br>
            <a:r>
              <a:rPr lang="ru-RU" sz="6500" i="1" dirty="0" smtClean="0"/>
              <a:t>«ИЛИ»</a:t>
            </a:r>
            <a:endParaRPr lang="ru-RU" sz="65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grpId="0" nodeType="afterEffect">
                                  <p:stCondLst>
                                    <p:cond delay="0"/>
                                  </p:stCondLst>
                                  <p:childTnLst>
                                    <p:set>
                                      <p:cBhvr>
                                        <p:cTn id="6" dur="1" fill="hold">
                                          <p:stCondLst>
                                            <p:cond delay="0"/>
                                          </p:stCondLst>
                                        </p:cTn>
                                        <p:tgtEl>
                                          <p:spTgt spid="214018"/>
                                        </p:tgtEl>
                                        <p:attrNameLst>
                                          <p:attrName>style.visibility</p:attrName>
                                        </p:attrNameLst>
                                      </p:cBhvr>
                                      <p:to>
                                        <p:strVal val="visible"/>
                                      </p:to>
                                    </p:set>
                                    <p:animEffect transition="in" filter="wheel(4)">
                                      <p:cBhvr>
                                        <p:cTn id="7" dur="2000"/>
                                        <p:tgtEl>
                                          <p:spTgt spid="2140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1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idx="1"/>
          </p:nvPr>
        </p:nvSpPr>
        <p:spPr>
          <a:xfrm>
            <a:off x="0" y="476250"/>
            <a:ext cx="9144000" cy="6048375"/>
          </a:xfrm>
        </p:spPr>
        <p:txBody>
          <a:bodyPr/>
          <a:lstStyle/>
          <a:p>
            <a:pPr eaLnBrk="1" hangingPunct="1">
              <a:buFont typeface="Wingdings" pitchFamily="2" charset="2"/>
              <a:buNone/>
              <a:defRPr/>
            </a:pPr>
            <a:endParaRPr lang="ru-RU" i="1" dirty="0" smtClean="0"/>
          </a:p>
          <a:p>
            <a:pPr algn="ctr" eaLnBrk="1" hangingPunct="1">
              <a:buFont typeface="Wingdings" pitchFamily="2" charset="2"/>
              <a:buNone/>
              <a:defRPr/>
            </a:pPr>
            <a:r>
              <a:rPr lang="ru-RU" sz="2800" dirty="0" smtClean="0"/>
              <a:t>Общий формат функции:</a:t>
            </a:r>
          </a:p>
          <a:p>
            <a:pPr eaLnBrk="1" hangingPunct="1">
              <a:buFont typeface="Wingdings" pitchFamily="2" charset="2"/>
              <a:buNone/>
              <a:defRPr/>
            </a:pPr>
            <a:r>
              <a:rPr lang="ru-RU" sz="2800" dirty="0" smtClean="0"/>
              <a:t> </a:t>
            </a:r>
          </a:p>
          <a:p>
            <a:pPr algn="ctr" eaLnBrk="1" hangingPunct="1">
              <a:buFont typeface="Wingdings" pitchFamily="2" charset="2"/>
              <a:buNone/>
              <a:defRPr/>
            </a:pPr>
            <a:r>
              <a:rPr lang="ru-RU" sz="2200" dirty="0" smtClean="0"/>
              <a:t>ИЛИ (Логическое_значение_1; логическое_значение_2;...)</a:t>
            </a:r>
          </a:p>
          <a:p>
            <a:pPr algn="ctr" eaLnBrk="1" hangingPunct="1">
              <a:buFont typeface="Wingdings" pitchFamily="2" charset="2"/>
              <a:buNone/>
              <a:defRPr/>
            </a:pPr>
            <a:endParaRPr lang="ru-RU" sz="2800" dirty="0" smtClean="0"/>
          </a:p>
          <a:p>
            <a:pPr eaLnBrk="1" hangingPunct="1">
              <a:defRPr/>
            </a:pPr>
            <a:r>
              <a:rPr lang="ru-RU" sz="2600" dirty="0" smtClean="0"/>
              <a:t>Это логическое выражение (условие) принимает значение «истина», если выполняется хотя бы одно логическое значение.</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afterEffect">
                                  <p:stCondLst>
                                    <p:cond delay="0"/>
                                  </p:stCondLst>
                                  <p:childTnLst>
                                    <p:set>
                                      <p:cBhvr>
                                        <p:cTn id="6" dur="1" fill="hold">
                                          <p:stCondLst>
                                            <p:cond delay="0"/>
                                          </p:stCondLst>
                                        </p:cTn>
                                        <p:tgtEl>
                                          <p:spTgt spid="216066">
                                            <p:txEl>
                                              <p:pRg st="1" end="1"/>
                                            </p:txEl>
                                          </p:spTgt>
                                        </p:tgtEl>
                                        <p:attrNameLst>
                                          <p:attrName>style.visibility</p:attrName>
                                        </p:attrNameLst>
                                      </p:cBhvr>
                                      <p:to>
                                        <p:strVal val="visible"/>
                                      </p:to>
                                    </p:set>
                                    <p:animEffect transition="in" filter="blinds(horizontal)">
                                      <p:cBhvr>
                                        <p:cTn id="7" dur="1000"/>
                                        <p:tgtEl>
                                          <p:spTgt spid="216066">
                                            <p:txEl>
                                              <p:pRg st="1" end="1"/>
                                            </p:txEl>
                                          </p:spTgt>
                                        </p:tgtEl>
                                      </p:cBhvr>
                                    </p:animEffect>
                                  </p:childTnLst>
                                </p:cTn>
                              </p:par>
                            </p:childTnLst>
                          </p:cTn>
                        </p:par>
                        <p:par>
                          <p:cTn id="8" fill="hold" nodeType="afterGroup">
                            <p:stCondLst>
                              <p:cond delay="1000"/>
                            </p:stCondLst>
                            <p:childTnLst>
                              <p:par>
                                <p:cTn id="9" presetID="3" presetClass="entr" presetSubtype="10" fill="hold" nodeType="afterEffect">
                                  <p:stCondLst>
                                    <p:cond delay="0"/>
                                  </p:stCondLst>
                                  <p:childTnLst>
                                    <p:set>
                                      <p:cBhvr>
                                        <p:cTn id="10" dur="1" fill="hold">
                                          <p:stCondLst>
                                            <p:cond delay="0"/>
                                          </p:stCondLst>
                                        </p:cTn>
                                        <p:tgtEl>
                                          <p:spTgt spid="216066">
                                            <p:txEl>
                                              <p:pRg st="3" end="3"/>
                                            </p:txEl>
                                          </p:spTgt>
                                        </p:tgtEl>
                                        <p:attrNameLst>
                                          <p:attrName>style.visibility</p:attrName>
                                        </p:attrNameLst>
                                      </p:cBhvr>
                                      <p:to>
                                        <p:strVal val="visible"/>
                                      </p:to>
                                    </p:set>
                                    <p:animEffect transition="in" filter="blinds(horizontal)">
                                      <p:cBhvr>
                                        <p:cTn id="11" dur="1000"/>
                                        <p:tgtEl>
                                          <p:spTgt spid="216066">
                                            <p:txEl>
                                              <p:pRg st="3" end="3"/>
                                            </p:txEl>
                                          </p:spTgt>
                                        </p:tgtEl>
                                      </p:cBhvr>
                                    </p:animEffect>
                                  </p:childTnLst>
                                </p:cTn>
                              </p:par>
                            </p:childTnLst>
                          </p:cTn>
                        </p:par>
                        <p:par>
                          <p:cTn id="12" fill="hold" nodeType="afterGroup">
                            <p:stCondLst>
                              <p:cond delay="2000"/>
                            </p:stCondLst>
                            <p:childTnLst>
                              <p:par>
                                <p:cTn id="13" presetID="3" presetClass="entr" presetSubtype="10" fill="hold" nodeType="afterEffect">
                                  <p:stCondLst>
                                    <p:cond delay="0"/>
                                  </p:stCondLst>
                                  <p:childTnLst>
                                    <p:set>
                                      <p:cBhvr>
                                        <p:cTn id="14" dur="1" fill="hold">
                                          <p:stCondLst>
                                            <p:cond delay="0"/>
                                          </p:stCondLst>
                                        </p:cTn>
                                        <p:tgtEl>
                                          <p:spTgt spid="216066">
                                            <p:txEl>
                                              <p:pRg st="5" end="5"/>
                                            </p:txEl>
                                          </p:spTgt>
                                        </p:tgtEl>
                                        <p:attrNameLst>
                                          <p:attrName>style.visibility</p:attrName>
                                        </p:attrNameLst>
                                      </p:cBhvr>
                                      <p:to>
                                        <p:strVal val="visible"/>
                                      </p:to>
                                    </p:set>
                                    <p:animEffect transition="in" filter="blinds(horizontal)">
                                      <p:cBhvr>
                                        <p:cTn id="15" dur="1000"/>
                                        <p:tgtEl>
                                          <p:spTgt spid="21606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4000" dirty="0" smtClean="0"/>
              <a:t>Задание №2: </a:t>
            </a:r>
          </a:p>
        </p:txBody>
      </p:sp>
      <p:sp>
        <p:nvSpPr>
          <p:cNvPr id="3" name="Содержимое 2"/>
          <p:cNvSpPr>
            <a:spLocks noGrp="1"/>
          </p:cNvSpPr>
          <p:nvPr>
            <p:ph idx="1"/>
          </p:nvPr>
        </p:nvSpPr>
        <p:spPr>
          <a:xfrm>
            <a:off x="428625" y="1785938"/>
            <a:ext cx="8229600" cy="4530725"/>
          </a:xfrm>
        </p:spPr>
        <p:txBody>
          <a:bodyPr/>
          <a:lstStyle/>
          <a:p>
            <a:pPr>
              <a:defRPr/>
            </a:pPr>
            <a:r>
              <a:rPr lang="ru-RU" sz="2800" dirty="0" smtClean="0"/>
              <a:t>В столбец «Примечание 2» ввести формулу так, чтобы выдавалось сообщение «зачет», если оценка  «3», «4» или «5» и сообщение «нет зачета» в противном случае.</a:t>
            </a:r>
          </a:p>
          <a:p>
            <a:pPr>
              <a:buFont typeface="Wingdings" pitchFamily="2" charset="2"/>
              <a:buNone/>
              <a:defRPr/>
            </a:pP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a:xfrm>
            <a:off x="468313" y="1557338"/>
            <a:ext cx="8229600" cy="2376487"/>
          </a:xfrm>
        </p:spPr>
        <p:txBody>
          <a:bodyPr/>
          <a:lstStyle/>
          <a:p>
            <a:pPr eaLnBrk="1" hangingPunct="1">
              <a:defRPr/>
            </a:pPr>
            <a:r>
              <a:rPr lang="ru-RU" sz="6500" i="1" dirty="0" smtClean="0"/>
              <a:t>Логическая функция «И»</a:t>
            </a:r>
            <a:endParaRPr lang="ru-RU" sz="65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grpId="0" nodeType="afterEffect">
                                  <p:stCondLst>
                                    <p:cond delay="0"/>
                                  </p:stCondLst>
                                  <p:childTnLst>
                                    <p:set>
                                      <p:cBhvr>
                                        <p:cTn id="6" dur="1" fill="hold">
                                          <p:stCondLst>
                                            <p:cond delay="0"/>
                                          </p:stCondLst>
                                        </p:cTn>
                                        <p:tgtEl>
                                          <p:spTgt spid="217090"/>
                                        </p:tgtEl>
                                        <p:attrNameLst>
                                          <p:attrName>style.visibility</p:attrName>
                                        </p:attrNameLst>
                                      </p:cBhvr>
                                      <p:to>
                                        <p:strVal val="visible"/>
                                      </p:to>
                                    </p:set>
                                    <p:animEffect transition="in" filter="wheel(4)">
                                      <p:cBhvr>
                                        <p:cTn id="7" dur="2000"/>
                                        <p:tgtEl>
                                          <p:spTgt spid="2170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09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ChangeArrowheads="1"/>
          </p:cNvSpPr>
          <p:nvPr>
            <p:ph idx="1"/>
          </p:nvPr>
        </p:nvSpPr>
        <p:spPr>
          <a:xfrm>
            <a:off x="0" y="476250"/>
            <a:ext cx="9144000" cy="5040313"/>
          </a:xfrm>
        </p:spPr>
        <p:txBody>
          <a:bodyPr/>
          <a:lstStyle/>
          <a:p>
            <a:pPr eaLnBrk="1" hangingPunct="1">
              <a:buFont typeface="Wingdings" pitchFamily="2" charset="2"/>
              <a:buNone/>
              <a:defRPr/>
            </a:pPr>
            <a:endParaRPr lang="ru-RU" i="1" dirty="0" smtClean="0"/>
          </a:p>
          <a:p>
            <a:pPr algn="ctr" eaLnBrk="1" hangingPunct="1">
              <a:buFont typeface="Wingdings" pitchFamily="2" charset="2"/>
              <a:buNone/>
              <a:defRPr/>
            </a:pPr>
            <a:r>
              <a:rPr lang="ru-RU" sz="2800" dirty="0" smtClean="0"/>
              <a:t>Общий формат функции:</a:t>
            </a:r>
          </a:p>
          <a:p>
            <a:pPr eaLnBrk="1" hangingPunct="1">
              <a:buFont typeface="Wingdings" pitchFamily="2" charset="2"/>
              <a:buNone/>
              <a:defRPr/>
            </a:pPr>
            <a:r>
              <a:rPr lang="ru-RU" sz="2800" dirty="0" smtClean="0"/>
              <a:t> </a:t>
            </a:r>
          </a:p>
          <a:p>
            <a:pPr algn="ctr" eaLnBrk="1" hangingPunct="1">
              <a:buFont typeface="Wingdings" pitchFamily="2" charset="2"/>
              <a:buNone/>
              <a:defRPr/>
            </a:pPr>
            <a:r>
              <a:rPr lang="ru-RU" sz="2200" dirty="0" smtClean="0"/>
              <a:t>И (Логическое_значение_1; логическое_значение_2;......)</a:t>
            </a:r>
          </a:p>
          <a:p>
            <a:pPr eaLnBrk="1" hangingPunct="1">
              <a:buFont typeface="Wingdings" pitchFamily="2" charset="2"/>
              <a:buNone/>
              <a:defRPr/>
            </a:pPr>
            <a:endParaRPr lang="ru-RU" sz="2800" dirty="0" smtClean="0"/>
          </a:p>
          <a:p>
            <a:pPr eaLnBrk="1" hangingPunct="1">
              <a:defRPr/>
            </a:pPr>
            <a:r>
              <a:rPr lang="ru-RU" sz="2600" dirty="0" smtClean="0"/>
              <a:t>Если все заданные логические значения выполняются одновременно, то выдаётся значение «истина». Если не выполняется хотя бы одно условие, то выдается значение «ложь».</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afterEffect">
                                  <p:stCondLst>
                                    <p:cond delay="0"/>
                                  </p:stCondLst>
                                  <p:childTnLst>
                                    <p:set>
                                      <p:cBhvr>
                                        <p:cTn id="6" dur="1" fill="hold">
                                          <p:stCondLst>
                                            <p:cond delay="0"/>
                                          </p:stCondLst>
                                        </p:cTn>
                                        <p:tgtEl>
                                          <p:spTgt spid="218114">
                                            <p:txEl>
                                              <p:pRg st="1" end="1"/>
                                            </p:txEl>
                                          </p:spTgt>
                                        </p:tgtEl>
                                        <p:attrNameLst>
                                          <p:attrName>style.visibility</p:attrName>
                                        </p:attrNameLst>
                                      </p:cBhvr>
                                      <p:to>
                                        <p:strVal val="visible"/>
                                      </p:to>
                                    </p:set>
                                    <p:animEffect transition="in" filter="blinds(horizontal)">
                                      <p:cBhvr>
                                        <p:cTn id="7" dur="1000"/>
                                        <p:tgtEl>
                                          <p:spTgt spid="218114">
                                            <p:txEl>
                                              <p:pRg st="1" end="1"/>
                                            </p:txEl>
                                          </p:spTgt>
                                        </p:tgtEl>
                                      </p:cBhvr>
                                    </p:animEffect>
                                  </p:childTnLst>
                                </p:cTn>
                              </p:par>
                            </p:childTnLst>
                          </p:cTn>
                        </p:par>
                        <p:par>
                          <p:cTn id="8" fill="hold" nodeType="afterGroup">
                            <p:stCondLst>
                              <p:cond delay="1000"/>
                            </p:stCondLst>
                            <p:childTnLst>
                              <p:par>
                                <p:cTn id="9" presetID="3" presetClass="entr" presetSubtype="10" fill="hold" nodeType="afterEffect">
                                  <p:stCondLst>
                                    <p:cond delay="0"/>
                                  </p:stCondLst>
                                  <p:childTnLst>
                                    <p:set>
                                      <p:cBhvr>
                                        <p:cTn id="10" dur="1" fill="hold">
                                          <p:stCondLst>
                                            <p:cond delay="0"/>
                                          </p:stCondLst>
                                        </p:cTn>
                                        <p:tgtEl>
                                          <p:spTgt spid="218114">
                                            <p:txEl>
                                              <p:pRg st="3" end="3"/>
                                            </p:txEl>
                                          </p:spTgt>
                                        </p:tgtEl>
                                        <p:attrNameLst>
                                          <p:attrName>style.visibility</p:attrName>
                                        </p:attrNameLst>
                                      </p:cBhvr>
                                      <p:to>
                                        <p:strVal val="visible"/>
                                      </p:to>
                                    </p:set>
                                    <p:animEffect transition="in" filter="blinds(horizontal)">
                                      <p:cBhvr>
                                        <p:cTn id="11" dur="1000"/>
                                        <p:tgtEl>
                                          <p:spTgt spid="218114">
                                            <p:txEl>
                                              <p:pRg st="3" end="3"/>
                                            </p:txEl>
                                          </p:spTgt>
                                        </p:tgtEl>
                                      </p:cBhvr>
                                    </p:animEffect>
                                  </p:childTnLst>
                                </p:cTn>
                              </p:par>
                            </p:childTnLst>
                          </p:cTn>
                        </p:par>
                        <p:par>
                          <p:cTn id="12" fill="hold" nodeType="afterGroup">
                            <p:stCondLst>
                              <p:cond delay="2000"/>
                            </p:stCondLst>
                            <p:childTnLst>
                              <p:par>
                                <p:cTn id="13" presetID="3" presetClass="entr" presetSubtype="10" fill="hold" nodeType="afterEffect">
                                  <p:stCondLst>
                                    <p:cond delay="0"/>
                                  </p:stCondLst>
                                  <p:childTnLst>
                                    <p:set>
                                      <p:cBhvr>
                                        <p:cTn id="14" dur="1" fill="hold">
                                          <p:stCondLst>
                                            <p:cond delay="0"/>
                                          </p:stCondLst>
                                        </p:cTn>
                                        <p:tgtEl>
                                          <p:spTgt spid="218114">
                                            <p:txEl>
                                              <p:pRg st="5" end="5"/>
                                            </p:txEl>
                                          </p:spTgt>
                                        </p:tgtEl>
                                        <p:attrNameLst>
                                          <p:attrName>style.visibility</p:attrName>
                                        </p:attrNameLst>
                                      </p:cBhvr>
                                      <p:to>
                                        <p:strVal val="visible"/>
                                      </p:to>
                                    </p:set>
                                    <p:animEffect transition="in" filter="blinds(horizontal)">
                                      <p:cBhvr>
                                        <p:cTn id="15" dur="1000"/>
                                        <p:tgtEl>
                                          <p:spTgt spid="21811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4000" dirty="0" smtClean="0"/>
              <a:t>Задание №3: </a:t>
            </a:r>
          </a:p>
        </p:txBody>
      </p:sp>
      <p:sp>
        <p:nvSpPr>
          <p:cNvPr id="3" name="Содержимое 2"/>
          <p:cNvSpPr>
            <a:spLocks noGrp="1"/>
          </p:cNvSpPr>
          <p:nvPr>
            <p:ph idx="1"/>
          </p:nvPr>
        </p:nvSpPr>
        <p:spPr>
          <a:xfrm>
            <a:off x="428625" y="1785938"/>
            <a:ext cx="8229600" cy="4530725"/>
          </a:xfrm>
        </p:spPr>
        <p:txBody>
          <a:bodyPr/>
          <a:lstStyle/>
          <a:p>
            <a:pPr>
              <a:defRPr/>
            </a:pPr>
            <a:r>
              <a:rPr lang="ru-RU" sz="2800" dirty="0" smtClean="0"/>
              <a:t>В столбец «Примечание 3» ввести формулу так, чтобы выводилось сообщение «зачет», если оценка больше «2» но меньше или равна «5», и сообщение «нет зачета» в противном случае.</a:t>
            </a:r>
          </a:p>
          <a:p>
            <a:pPr>
              <a:buFont typeface="Wingdings" pitchFamily="2" charset="2"/>
              <a:buNone/>
              <a:defRPr/>
            </a:pPr>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a:xfrm>
            <a:off x="179388" y="1557338"/>
            <a:ext cx="8713787" cy="2376487"/>
          </a:xfrm>
        </p:spPr>
        <p:txBody>
          <a:bodyPr/>
          <a:lstStyle/>
          <a:p>
            <a:pPr eaLnBrk="1" hangingPunct="1">
              <a:defRPr/>
            </a:pPr>
            <a:r>
              <a:rPr lang="ru-RU" sz="6600" i="1" smtClean="0"/>
              <a:t>Вложенные функции</a:t>
            </a:r>
            <a:br>
              <a:rPr lang="ru-RU" sz="6600" i="1" smtClean="0"/>
            </a:br>
            <a:r>
              <a:rPr lang="ru-RU" sz="6600" i="1" smtClean="0"/>
              <a:t> «ЕСЛИ»</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grpId="0" nodeType="afterEffect">
                                  <p:stCondLst>
                                    <p:cond delay="0"/>
                                  </p:stCondLst>
                                  <p:childTnLst>
                                    <p:set>
                                      <p:cBhvr>
                                        <p:cTn id="6" dur="1" fill="hold">
                                          <p:stCondLst>
                                            <p:cond delay="0"/>
                                          </p:stCondLst>
                                        </p:cTn>
                                        <p:tgtEl>
                                          <p:spTgt spid="219138"/>
                                        </p:tgtEl>
                                        <p:attrNameLst>
                                          <p:attrName>style.visibility</p:attrName>
                                        </p:attrNameLst>
                                      </p:cBhvr>
                                      <p:to>
                                        <p:strVal val="visible"/>
                                      </p:to>
                                    </p:set>
                                    <p:animEffect transition="in" filter="wheel(4)">
                                      <p:cBhvr>
                                        <p:cTn id="7" dur="2000"/>
                                        <p:tgtEl>
                                          <p:spTgt spid="219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3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idx="1"/>
          </p:nvPr>
        </p:nvSpPr>
        <p:spPr>
          <a:xfrm>
            <a:off x="0" y="836613"/>
            <a:ext cx="9144000" cy="4248150"/>
          </a:xfrm>
        </p:spPr>
        <p:txBody>
          <a:bodyPr/>
          <a:lstStyle/>
          <a:p>
            <a:pPr eaLnBrk="1" hangingPunct="1">
              <a:buFont typeface="Wingdings" pitchFamily="2" charset="2"/>
              <a:buNone/>
              <a:defRPr/>
            </a:pPr>
            <a:endParaRPr lang="ru-RU" i="1" smtClean="0"/>
          </a:p>
          <a:p>
            <a:pPr eaLnBrk="1" hangingPunct="1">
              <a:defRPr/>
            </a:pPr>
            <a:r>
              <a:rPr lang="ru-RU" smtClean="0"/>
              <a:t>Условные операторы могут иметь вложенную конструкцию, когда в ветви «Да» (см. блок-схему) вместо оператора 1 или в ветви «Нет» вместо оператора 2 должно проверяться ещё одно условие. В этом случае используются вложенные операторы.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nodeType="afterEffect">
                                  <p:stCondLst>
                                    <p:cond delay="0"/>
                                  </p:stCondLst>
                                  <p:childTnLst>
                                    <p:set>
                                      <p:cBhvr>
                                        <p:cTn id="6" dur="1" fill="hold">
                                          <p:stCondLst>
                                            <p:cond delay="0"/>
                                          </p:stCondLst>
                                        </p:cTn>
                                        <p:tgtEl>
                                          <p:spTgt spid="220162">
                                            <p:txEl>
                                              <p:pRg st="1" end="1"/>
                                            </p:txEl>
                                          </p:spTgt>
                                        </p:tgtEl>
                                        <p:attrNameLst>
                                          <p:attrName>style.visibility</p:attrName>
                                        </p:attrNameLst>
                                      </p:cBhvr>
                                      <p:to>
                                        <p:strVal val="visible"/>
                                      </p:to>
                                    </p:set>
                                    <p:animEffect transition="in" filter="wedge">
                                      <p:cBhvr>
                                        <p:cTn id="7" dur="2000"/>
                                        <p:tgtEl>
                                          <p:spTgt spid="22016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a:xfrm>
            <a:off x="457200" y="277813"/>
            <a:ext cx="8229600" cy="1063625"/>
          </a:xfrm>
        </p:spPr>
        <p:txBody>
          <a:bodyPr/>
          <a:lstStyle/>
          <a:p>
            <a:pPr algn="l" eaLnBrk="1" hangingPunct="1">
              <a:defRPr/>
            </a:pPr>
            <a:r>
              <a:rPr lang="ru-RU" sz="2500" dirty="0" smtClean="0">
                <a:solidFill>
                  <a:schemeClr val="tx1"/>
                </a:solidFill>
                <a:latin typeface="Verdana" pitchFamily="34" charset="0"/>
              </a:rPr>
              <a:t>Рассмотрим случай, когда вместо оператора 1 необходимо поставить еще одно условие. </a:t>
            </a:r>
            <a:br>
              <a:rPr lang="ru-RU" sz="2500" dirty="0" smtClean="0">
                <a:solidFill>
                  <a:schemeClr val="tx1"/>
                </a:solidFill>
                <a:latin typeface="Verdana" pitchFamily="34" charset="0"/>
              </a:rPr>
            </a:br>
            <a:endParaRPr lang="ru-RU" sz="2500" dirty="0" smtClean="0">
              <a:solidFill>
                <a:schemeClr val="tx1"/>
              </a:solidFill>
              <a:latin typeface="Verdana" pitchFamily="34" charset="0"/>
            </a:endParaRPr>
          </a:p>
        </p:txBody>
      </p:sp>
      <p:pic>
        <p:nvPicPr>
          <p:cNvPr id="67" name="Содержимое 66" descr="Рисунок1.png"/>
          <p:cNvPicPr>
            <a:picLocks noGrp="1" noChangeAspect="1"/>
          </p:cNvPicPr>
          <p:nvPr>
            <p:ph idx="1"/>
          </p:nvPr>
        </p:nvPicPr>
        <p:blipFill>
          <a:blip r:embed="rId2" cstate="print"/>
          <a:srcRect/>
          <a:stretch>
            <a:fillRect/>
          </a:stretch>
        </p:blipFill>
        <p:spPr>
          <a:xfrm>
            <a:off x="1184275" y="1500188"/>
            <a:ext cx="6775450" cy="4143375"/>
          </a:xfrm>
        </p:spPr>
      </p:pic>
      <p:sp>
        <p:nvSpPr>
          <p:cNvPr id="35" name="Rectangle 2"/>
          <p:cNvSpPr txBox="1">
            <a:spLocks noChangeArrowheads="1"/>
          </p:cNvSpPr>
          <p:nvPr/>
        </p:nvSpPr>
        <p:spPr bwMode="auto">
          <a:xfrm>
            <a:off x="0" y="5794375"/>
            <a:ext cx="9144000" cy="777875"/>
          </a:xfrm>
          <a:prstGeom prst="rect">
            <a:avLst/>
          </a:prstGeom>
          <a:noFill/>
          <a:ln w="9525">
            <a:noFill/>
            <a:miter lim="800000"/>
            <a:headEnd/>
            <a:tailEnd/>
          </a:ln>
        </p:spPr>
        <p:txBody>
          <a:bodyPr anchor="ctr" anchorCtr="1"/>
          <a:lstStyle/>
          <a:p>
            <a:pPr algn="l">
              <a:buFont typeface="Wingdings" pitchFamily="2" charset="2"/>
              <a:buNone/>
            </a:pPr>
            <a:r>
              <a:rPr lang="ru-RU" sz="2000" b="0">
                <a:solidFill>
                  <a:schemeClr val="tx1"/>
                </a:solidFill>
              </a:rPr>
              <a:t>Логическая функция имеет вид:</a:t>
            </a:r>
          </a:p>
          <a:p>
            <a:pPr algn="l">
              <a:buFont typeface="Wingdings" pitchFamily="2" charset="2"/>
              <a:buNone/>
            </a:pPr>
            <a:r>
              <a:rPr lang="ru-RU" sz="2000" b="0">
                <a:solidFill>
                  <a:schemeClr val="tx1"/>
                </a:solidFill>
              </a:rPr>
              <a:t>ЕСЛИ (условие1; Если (условие2;</a:t>
            </a:r>
            <a:r>
              <a:rPr lang="en-US" sz="2000" b="0">
                <a:solidFill>
                  <a:schemeClr val="tx1"/>
                </a:solidFill>
              </a:rPr>
              <a:t> </a:t>
            </a:r>
            <a:r>
              <a:rPr lang="ru-RU" sz="2000" b="0">
                <a:solidFill>
                  <a:schemeClr val="tx1"/>
                </a:solidFill>
              </a:rPr>
              <a:t>оператор1; оператор2); оператор3)</a:t>
            </a:r>
          </a:p>
        </p:txBody>
      </p:sp>
      <p:sp>
        <p:nvSpPr>
          <p:cNvPr id="71" name="Прямоугольник 70"/>
          <p:cNvSpPr/>
          <p:nvPr/>
        </p:nvSpPr>
        <p:spPr>
          <a:xfrm>
            <a:off x="642938" y="1071563"/>
            <a:ext cx="5629275" cy="476250"/>
          </a:xfrm>
          <a:prstGeom prst="rect">
            <a:avLst/>
          </a:prstGeom>
        </p:spPr>
        <p:txBody>
          <a:bodyPr wrap="none">
            <a:spAutoFit/>
          </a:bodyPr>
          <a:lstStyle/>
          <a:p>
            <a:pPr>
              <a:defRPr/>
            </a:pPr>
            <a:r>
              <a:rPr lang="ru-RU" sz="2500" b="0" dirty="0">
                <a:solidFill>
                  <a:schemeClr val="tx1"/>
                </a:solidFill>
                <a:effectLst>
                  <a:outerShdw blurRad="38100" dist="38100" dir="2700000" algn="tl">
                    <a:srgbClr val="000000"/>
                  </a:outerShdw>
                </a:effectLst>
                <a:latin typeface="Verdana" pitchFamily="34" charset="0"/>
                <a:ea typeface="+mj-ea"/>
                <a:cs typeface="+mj-cs"/>
              </a:rPr>
              <a:t>При этом блок-схема имеет вид:</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221186"/>
                                        </p:tgtEl>
                                        <p:attrNameLst>
                                          <p:attrName>style.visibility</p:attrName>
                                        </p:attrNameLst>
                                      </p:cBhvr>
                                      <p:to>
                                        <p:strVal val="visible"/>
                                      </p:to>
                                    </p:set>
                                    <p:animEffect transition="in" filter="box(in)">
                                      <p:cBhvr>
                                        <p:cTn id="7" dur="1000"/>
                                        <p:tgtEl>
                                          <p:spTgt spid="2211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71"/>
                                        </p:tgtEl>
                                        <p:attrNameLst>
                                          <p:attrName>style.visibility</p:attrName>
                                        </p:attrNameLst>
                                      </p:cBhvr>
                                      <p:to>
                                        <p:strVal val="visible"/>
                                      </p:to>
                                    </p:set>
                                    <p:animEffect transition="in" filter="diamond(in)">
                                      <p:cBhvr>
                                        <p:cTn id="12" dur="1000"/>
                                        <p:tgtEl>
                                          <p:spTgt spid="71"/>
                                        </p:tgtEl>
                                      </p:cBhvr>
                                    </p:animEffect>
                                  </p:childTnLst>
                                </p:cTn>
                              </p:par>
                              <p:par>
                                <p:cTn id="13" presetID="8" presetClass="entr" presetSubtype="16" fill="hold" nodeType="withEffect">
                                  <p:stCondLst>
                                    <p:cond delay="0"/>
                                  </p:stCondLst>
                                  <p:childTnLst>
                                    <p:set>
                                      <p:cBhvr>
                                        <p:cTn id="14" dur="1" fill="hold">
                                          <p:stCondLst>
                                            <p:cond delay="0"/>
                                          </p:stCondLst>
                                        </p:cTn>
                                        <p:tgtEl>
                                          <p:spTgt spid="67"/>
                                        </p:tgtEl>
                                        <p:attrNameLst>
                                          <p:attrName>style.visibility</p:attrName>
                                        </p:attrNameLst>
                                      </p:cBhvr>
                                      <p:to>
                                        <p:strVal val="visible"/>
                                      </p:to>
                                    </p:set>
                                    <p:animEffect transition="in" filter="diamond(in)">
                                      <p:cBhvr>
                                        <p:cTn id="15" dur="1000"/>
                                        <p:tgtEl>
                                          <p:spTgt spid="6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8" presetClass="entr" presetSubtype="16" fill="hold" grpId="0" nodeType="clickEffect">
                                  <p:stCondLst>
                                    <p:cond delay="0"/>
                                  </p:stCondLst>
                                  <p:childTnLst>
                                    <p:set>
                                      <p:cBhvr>
                                        <p:cTn id="19" dur="1" fill="hold">
                                          <p:stCondLst>
                                            <p:cond delay="0"/>
                                          </p:stCondLst>
                                        </p:cTn>
                                        <p:tgtEl>
                                          <p:spTgt spid="35"/>
                                        </p:tgtEl>
                                        <p:attrNameLst>
                                          <p:attrName>style.visibility</p:attrName>
                                        </p:attrNameLst>
                                      </p:cBhvr>
                                      <p:to>
                                        <p:strVal val="visible"/>
                                      </p:to>
                                    </p:set>
                                    <p:animEffect transition="in" filter="diamond(in)">
                                      <p:cBhvr>
                                        <p:cTn id="20" dur="20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6" grpId="0"/>
      <p:bldP spid="35" grpId="0"/>
      <p:bldP spid="7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a:xfrm>
            <a:off x="457200" y="277813"/>
            <a:ext cx="8229600" cy="793750"/>
          </a:xfrm>
        </p:spPr>
        <p:txBody>
          <a:bodyPr/>
          <a:lstStyle/>
          <a:p>
            <a:pPr algn="l" eaLnBrk="1" hangingPunct="1">
              <a:defRPr/>
            </a:pPr>
            <a:r>
              <a:rPr lang="ru-RU" sz="2500" dirty="0" smtClean="0">
                <a:solidFill>
                  <a:schemeClr val="tx1"/>
                </a:solidFill>
                <a:latin typeface="Verdana" pitchFamily="34" charset="0"/>
              </a:rPr>
              <a:t>Рассмотрим случай, когда вместо оператора 2 необходимо поставить еще одно условие. </a:t>
            </a:r>
            <a:endParaRPr lang="ru-RU" sz="4000" dirty="0" smtClean="0"/>
          </a:p>
        </p:txBody>
      </p:sp>
      <p:sp>
        <p:nvSpPr>
          <p:cNvPr id="222211" name="Rectangle 3"/>
          <p:cNvSpPr>
            <a:spLocks noGrp="1" noChangeArrowheads="1"/>
          </p:cNvSpPr>
          <p:nvPr>
            <p:ph idx="1"/>
          </p:nvPr>
        </p:nvSpPr>
        <p:spPr>
          <a:xfrm>
            <a:off x="0" y="5715000"/>
            <a:ext cx="9144000" cy="714375"/>
          </a:xfrm>
        </p:spPr>
        <p:txBody>
          <a:bodyPr anchor="b"/>
          <a:lstStyle/>
          <a:p>
            <a:pPr eaLnBrk="1" hangingPunct="1">
              <a:buFont typeface="Wingdings" pitchFamily="2" charset="2"/>
              <a:buNone/>
              <a:defRPr/>
            </a:pPr>
            <a:r>
              <a:rPr lang="ru-RU" sz="2000" dirty="0" smtClean="0"/>
              <a:t>Логическая функция имеет вид:</a:t>
            </a:r>
          </a:p>
          <a:p>
            <a:pPr eaLnBrk="1" hangingPunct="1">
              <a:buFont typeface="Wingdings" pitchFamily="2" charset="2"/>
              <a:buNone/>
              <a:defRPr/>
            </a:pPr>
            <a:r>
              <a:rPr lang="ru-RU" sz="1800" dirty="0" smtClean="0"/>
              <a:t>ЕСЛИ (условие1; оператор1; ЕСЛИ (условие2; оператор2; оператор3) )</a:t>
            </a:r>
          </a:p>
        </p:txBody>
      </p:sp>
      <p:sp>
        <p:nvSpPr>
          <p:cNvPr id="63" name="Rectangle 2"/>
          <p:cNvSpPr txBox="1">
            <a:spLocks noChangeArrowheads="1"/>
          </p:cNvSpPr>
          <p:nvPr/>
        </p:nvSpPr>
        <p:spPr bwMode="auto">
          <a:xfrm>
            <a:off x="571500" y="1571625"/>
            <a:ext cx="8229600" cy="4143375"/>
          </a:xfrm>
          <a:prstGeom prst="rect">
            <a:avLst/>
          </a:prstGeom>
          <a:noFill/>
          <a:ln w="9525">
            <a:noFill/>
            <a:miter lim="800000"/>
            <a:headEnd/>
            <a:tailEnd/>
          </a:ln>
          <a:effectLst/>
        </p:spPr>
        <p:txBody>
          <a:bodyPr anchor="ctr" anchorCtr="1"/>
          <a:lstStyle/>
          <a:p>
            <a:pPr algn="l">
              <a:defRPr/>
            </a:pPr>
            <a:endParaRPr lang="ru-RU" sz="4000" b="0" kern="0" dirty="0">
              <a:solidFill>
                <a:schemeClr val="tx2"/>
              </a:solidFill>
              <a:effectLst>
                <a:outerShdw blurRad="38100" dist="38100" dir="2700000" algn="tl">
                  <a:srgbClr val="000000"/>
                </a:outerShdw>
              </a:effectLst>
              <a:latin typeface="+mj-lt"/>
              <a:ea typeface="+mj-ea"/>
              <a:cs typeface="+mj-cs"/>
            </a:endParaRPr>
          </a:p>
        </p:txBody>
      </p:sp>
      <p:pic>
        <p:nvPicPr>
          <p:cNvPr id="64" name="Рисунок 63" descr="Рисунок2.png"/>
          <p:cNvPicPr>
            <a:picLocks noChangeAspect="1"/>
          </p:cNvPicPr>
          <p:nvPr/>
        </p:nvPicPr>
        <p:blipFill>
          <a:blip r:embed="rId2" cstate="print"/>
          <a:srcRect/>
          <a:stretch>
            <a:fillRect/>
          </a:stretch>
        </p:blipFill>
        <p:spPr bwMode="auto">
          <a:xfrm>
            <a:off x="695325" y="1643063"/>
            <a:ext cx="7753350" cy="4000500"/>
          </a:xfrm>
          <a:prstGeom prst="rect">
            <a:avLst/>
          </a:prstGeom>
          <a:noFill/>
          <a:ln w="9525">
            <a:noFill/>
            <a:miter lim="800000"/>
            <a:headEnd/>
            <a:tailEnd/>
          </a:ln>
        </p:spPr>
      </p:pic>
      <p:sp>
        <p:nvSpPr>
          <p:cNvPr id="65" name="Прямоугольник 64"/>
          <p:cNvSpPr/>
          <p:nvPr/>
        </p:nvSpPr>
        <p:spPr>
          <a:xfrm>
            <a:off x="642938" y="1071563"/>
            <a:ext cx="5741987" cy="476250"/>
          </a:xfrm>
          <a:prstGeom prst="rect">
            <a:avLst/>
          </a:prstGeom>
        </p:spPr>
        <p:txBody>
          <a:bodyPr wrap="none">
            <a:spAutoFit/>
          </a:bodyPr>
          <a:lstStyle/>
          <a:p>
            <a:pPr>
              <a:defRPr/>
            </a:pPr>
            <a:r>
              <a:rPr lang="ru-RU" sz="2500" b="0" dirty="0">
                <a:solidFill>
                  <a:schemeClr val="tx1"/>
                </a:solidFill>
                <a:effectLst>
                  <a:outerShdw blurRad="38100" dist="38100" dir="2700000" algn="tl">
                    <a:srgbClr val="000000"/>
                  </a:outerShdw>
                </a:effectLst>
                <a:latin typeface="Verdana" pitchFamily="34" charset="0"/>
                <a:ea typeface="+mj-ea"/>
                <a:cs typeface="+mj-cs"/>
              </a:rPr>
              <a:t>При этом блок-схема имеет вид: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22210"/>
                                        </p:tgtEl>
                                        <p:attrNameLst>
                                          <p:attrName>style.visibility</p:attrName>
                                        </p:attrNameLst>
                                      </p:cBhvr>
                                      <p:to>
                                        <p:strVal val="visible"/>
                                      </p:to>
                                    </p:set>
                                    <p:anim calcmode="lin" valueType="num">
                                      <p:cBhvr additive="base">
                                        <p:cTn id="7" dur="1000" fill="hold"/>
                                        <p:tgtEl>
                                          <p:spTgt spid="222210"/>
                                        </p:tgtEl>
                                        <p:attrNameLst>
                                          <p:attrName>ppt_x</p:attrName>
                                        </p:attrNameLst>
                                      </p:cBhvr>
                                      <p:tavLst>
                                        <p:tav tm="0">
                                          <p:val>
                                            <p:strVal val="#ppt_x"/>
                                          </p:val>
                                        </p:tav>
                                        <p:tav tm="100000">
                                          <p:val>
                                            <p:strVal val="#ppt_x"/>
                                          </p:val>
                                        </p:tav>
                                      </p:tavLst>
                                    </p:anim>
                                    <p:anim calcmode="lin" valueType="num">
                                      <p:cBhvr additive="base">
                                        <p:cTn id="8" dur="1000" fill="hold"/>
                                        <p:tgtEl>
                                          <p:spTgt spid="22221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65"/>
                                        </p:tgtEl>
                                        <p:attrNameLst>
                                          <p:attrName>style.visibility</p:attrName>
                                        </p:attrNameLst>
                                      </p:cBhvr>
                                      <p:to>
                                        <p:strVal val="visible"/>
                                      </p:to>
                                    </p:set>
                                    <p:animEffect transition="in" filter="diamond(in)">
                                      <p:cBhvr>
                                        <p:cTn id="13" dur="1000"/>
                                        <p:tgtEl>
                                          <p:spTgt spid="65"/>
                                        </p:tgtEl>
                                      </p:cBhvr>
                                    </p:animEffect>
                                  </p:childTnLst>
                                </p:cTn>
                              </p:par>
                              <p:par>
                                <p:cTn id="14" presetID="4" presetClass="entr" presetSubtype="16" fill="hold" nodeType="withEffect">
                                  <p:stCondLst>
                                    <p:cond delay="0"/>
                                  </p:stCondLst>
                                  <p:childTnLst>
                                    <p:set>
                                      <p:cBhvr>
                                        <p:cTn id="15" dur="1" fill="hold">
                                          <p:stCondLst>
                                            <p:cond delay="0"/>
                                          </p:stCondLst>
                                        </p:cTn>
                                        <p:tgtEl>
                                          <p:spTgt spid="64"/>
                                        </p:tgtEl>
                                        <p:attrNameLst>
                                          <p:attrName>style.visibility</p:attrName>
                                        </p:attrNameLst>
                                      </p:cBhvr>
                                      <p:to>
                                        <p:strVal val="visible"/>
                                      </p:to>
                                    </p:set>
                                    <p:animEffect transition="in" filter="box(in)">
                                      <p:cBhvr>
                                        <p:cTn id="16" dur="1000"/>
                                        <p:tgtEl>
                                          <p:spTgt spid="64"/>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8" presetClass="entr" presetSubtype="16" fill="hold" grpId="0" nodeType="clickEffect">
                                  <p:stCondLst>
                                    <p:cond delay="0"/>
                                  </p:stCondLst>
                                  <p:childTnLst>
                                    <p:set>
                                      <p:cBhvr>
                                        <p:cTn id="20" dur="1" fill="hold">
                                          <p:stCondLst>
                                            <p:cond delay="0"/>
                                          </p:stCondLst>
                                        </p:cTn>
                                        <p:tgtEl>
                                          <p:spTgt spid="222211">
                                            <p:txEl>
                                              <p:pRg st="0" end="0"/>
                                            </p:txEl>
                                          </p:spTgt>
                                        </p:tgtEl>
                                        <p:attrNameLst>
                                          <p:attrName>style.visibility</p:attrName>
                                        </p:attrNameLst>
                                      </p:cBhvr>
                                      <p:to>
                                        <p:strVal val="visible"/>
                                      </p:to>
                                    </p:set>
                                    <p:animEffect transition="in" filter="diamond(in)">
                                      <p:cBhvr>
                                        <p:cTn id="21" dur="1000"/>
                                        <p:tgtEl>
                                          <p:spTgt spid="222211">
                                            <p:txEl>
                                              <p:pRg st="0" end="0"/>
                                            </p:txEl>
                                          </p:spTgt>
                                        </p:tgtEl>
                                      </p:cBhvr>
                                    </p:animEffect>
                                  </p:childTnLst>
                                </p:cTn>
                              </p:par>
                              <p:par>
                                <p:cTn id="22" presetID="8" presetClass="entr" presetSubtype="16" fill="hold" grpId="0" nodeType="withEffect">
                                  <p:stCondLst>
                                    <p:cond delay="0"/>
                                  </p:stCondLst>
                                  <p:childTnLst>
                                    <p:set>
                                      <p:cBhvr>
                                        <p:cTn id="23" dur="1" fill="hold">
                                          <p:stCondLst>
                                            <p:cond delay="0"/>
                                          </p:stCondLst>
                                        </p:cTn>
                                        <p:tgtEl>
                                          <p:spTgt spid="222211">
                                            <p:txEl>
                                              <p:pRg st="1" end="1"/>
                                            </p:txEl>
                                          </p:spTgt>
                                        </p:tgtEl>
                                        <p:attrNameLst>
                                          <p:attrName>style.visibility</p:attrName>
                                        </p:attrNameLst>
                                      </p:cBhvr>
                                      <p:to>
                                        <p:strVal val="visible"/>
                                      </p:to>
                                    </p:set>
                                    <p:animEffect transition="in" filter="diamond(in)">
                                      <p:cBhvr>
                                        <p:cTn id="24" dur="1000"/>
                                        <p:tgtEl>
                                          <p:spTgt spid="2222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0" grpId="0"/>
      <p:bldP spid="222211" grpId="0" build="p"/>
      <p:bldP spid="6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143000" y="214313"/>
            <a:ext cx="7264400" cy="1195387"/>
          </a:xfrm>
        </p:spPr>
        <p:txBody>
          <a:bodyPr/>
          <a:lstStyle/>
          <a:p>
            <a:pPr eaLnBrk="1" hangingPunct="1">
              <a:defRPr/>
            </a:pPr>
            <a:r>
              <a:rPr lang="ru-RU" sz="4000" dirty="0" smtClean="0"/>
              <a:t>Понятие логических функций и их виды</a:t>
            </a:r>
          </a:p>
        </p:txBody>
      </p:sp>
      <p:sp>
        <p:nvSpPr>
          <p:cNvPr id="3075" name="Rectangle 3"/>
          <p:cNvSpPr>
            <a:spLocks noGrp="1" noChangeArrowheads="1"/>
          </p:cNvSpPr>
          <p:nvPr>
            <p:ph idx="1"/>
          </p:nvPr>
        </p:nvSpPr>
        <p:spPr/>
        <p:txBody>
          <a:bodyPr/>
          <a:lstStyle/>
          <a:p>
            <a:pPr eaLnBrk="1" hangingPunct="1">
              <a:buFont typeface="Wingdings" pitchFamily="2" charset="2"/>
              <a:buNone/>
              <a:defRPr/>
            </a:pPr>
            <a:r>
              <a:rPr lang="ru-RU" sz="2800" dirty="0" smtClean="0"/>
              <a:t>К логическим функциям относятся такие функции, которые позволяют выбрать то или иное решение в зависимости от  выполнения одного или нескольких условий.</a:t>
            </a:r>
          </a:p>
          <a:p>
            <a:pPr eaLnBrk="1" hangingPunct="1">
              <a:buFont typeface="Wingdings" pitchFamily="2" charset="2"/>
              <a:buNone/>
              <a:defRPr/>
            </a:pPr>
            <a:r>
              <a:rPr lang="ru-RU" sz="2800" dirty="0" smtClean="0"/>
              <a:t>С помощью этих функций в </a:t>
            </a:r>
            <a:r>
              <a:rPr lang="en-US" sz="2800" dirty="0" smtClean="0"/>
              <a:t>Excel</a:t>
            </a:r>
            <a:r>
              <a:rPr lang="ru-RU" sz="2800" dirty="0" smtClean="0"/>
              <a:t> можно предпринять одно действие, если условие выполняется, и другое – если условие не выполняется</a:t>
            </a:r>
            <a:r>
              <a:rPr lang="ru-RU" sz="2400" dirty="0" smtClean="0"/>
              <a:t>.</a:t>
            </a:r>
            <a:endParaRPr lang="en-US" sz="2400" dirty="0" smtClean="0"/>
          </a:p>
          <a:p>
            <a:pPr eaLnBrk="1" hangingPunct="1">
              <a:buFont typeface="Wingdings" pitchFamily="2" charset="2"/>
              <a:buNone/>
              <a:defRPr/>
            </a:pPr>
            <a:endParaRPr lang="ru-RU" sz="28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2000" fill="hold"/>
                                        <p:tgtEl>
                                          <p:spTgt spid="3074"/>
                                        </p:tgtEl>
                                        <p:attrNameLst>
                                          <p:attrName>ppt_x</p:attrName>
                                        </p:attrNameLst>
                                      </p:cBhvr>
                                      <p:tavLst>
                                        <p:tav tm="0">
                                          <p:val>
                                            <p:strVal val="#ppt_x"/>
                                          </p:val>
                                        </p:tav>
                                        <p:tav tm="100000">
                                          <p:val>
                                            <p:strVal val="#ppt_x"/>
                                          </p:val>
                                        </p:tav>
                                      </p:tavLst>
                                    </p:anim>
                                    <p:anim calcmode="lin" valueType="num">
                                      <p:cBhvr additive="base">
                                        <p:cTn id="8" dur="2000" fill="hold"/>
                                        <p:tgtEl>
                                          <p:spTgt spid="3074"/>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2000"/>
                            </p:stCondLst>
                            <p:childTnLst>
                              <p:par>
                                <p:cTn id="10" presetID="2" presetClass="entr" presetSubtype="4" fill="hold" grpId="0" nodeType="afterEffect">
                                  <p:stCondLst>
                                    <p:cond delay="0"/>
                                  </p:stCondLst>
                                  <p:childTnLst>
                                    <p:set>
                                      <p:cBhvr>
                                        <p:cTn id="11" dur="1" fill="hold">
                                          <p:stCondLst>
                                            <p:cond delay="0"/>
                                          </p:stCondLst>
                                        </p:cTn>
                                        <p:tgtEl>
                                          <p:spTgt spid="3075">
                                            <p:txEl>
                                              <p:pRg st="0" end="0"/>
                                            </p:txEl>
                                          </p:spTgt>
                                        </p:tgtEl>
                                        <p:attrNameLst>
                                          <p:attrName>style.visibility</p:attrName>
                                        </p:attrNameLst>
                                      </p:cBhvr>
                                      <p:to>
                                        <p:strVal val="visible"/>
                                      </p:to>
                                    </p:set>
                                    <p:anim calcmode="lin" valueType="num">
                                      <p:cBhvr additive="base">
                                        <p:cTn id="12" dur="20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4000"/>
                            </p:stCondLst>
                            <p:childTnLst>
                              <p:par>
                                <p:cTn id="15" presetID="2" presetClass="entr" presetSubtype="4" fill="hold" grpId="0" nodeType="afterEffect">
                                  <p:stCondLst>
                                    <p:cond delay="0"/>
                                  </p:stCondLst>
                                  <p:childTnLst>
                                    <p:set>
                                      <p:cBhvr>
                                        <p:cTn id="16" dur="1" fill="hold">
                                          <p:stCondLst>
                                            <p:cond delay="0"/>
                                          </p:stCondLst>
                                        </p:cTn>
                                        <p:tgtEl>
                                          <p:spTgt spid="3075">
                                            <p:txEl>
                                              <p:pRg st="1" end="1"/>
                                            </p:txEl>
                                          </p:spTgt>
                                        </p:tgtEl>
                                        <p:attrNameLst>
                                          <p:attrName>style.visibility</p:attrName>
                                        </p:attrNameLst>
                                      </p:cBhvr>
                                      <p:to>
                                        <p:strVal val="visible"/>
                                      </p:to>
                                    </p:set>
                                    <p:anim calcmode="lin" valueType="num">
                                      <p:cBhvr additive="base">
                                        <p:cTn id="17" dur="20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4000" dirty="0" smtClean="0"/>
              <a:t>Задание №4: </a:t>
            </a:r>
          </a:p>
        </p:txBody>
      </p:sp>
      <p:sp>
        <p:nvSpPr>
          <p:cNvPr id="3" name="Содержимое 2"/>
          <p:cNvSpPr>
            <a:spLocks noGrp="1"/>
          </p:cNvSpPr>
          <p:nvPr>
            <p:ph idx="1"/>
          </p:nvPr>
        </p:nvSpPr>
        <p:spPr>
          <a:xfrm>
            <a:off x="428625" y="1785938"/>
            <a:ext cx="8229600" cy="3286125"/>
          </a:xfrm>
        </p:spPr>
        <p:txBody>
          <a:bodyPr/>
          <a:lstStyle/>
          <a:p>
            <a:pPr>
              <a:defRPr/>
            </a:pPr>
            <a:r>
              <a:rPr lang="ru-RU" sz="2800" dirty="0" smtClean="0"/>
              <a:t>В столбец «Примечание 4» ввести формулу так, чтобы выдавалось сообщение «зачет», если оценка «3», «4» или «5», сообщение «нет зачета», если оценка «2» или «1», и сообщение «ошибка» в противном случае.</a:t>
            </a:r>
          </a:p>
          <a:p>
            <a:pPr>
              <a:buFont typeface="Wingdings" pitchFamily="2" charset="2"/>
              <a:buNone/>
              <a:defRPr/>
            </a:pPr>
            <a:endParaRPr lang="ru-R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4000" dirty="0" smtClean="0"/>
              <a:t>Дополнительное задание </a:t>
            </a:r>
          </a:p>
        </p:txBody>
      </p:sp>
      <p:sp>
        <p:nvSpPr>
          <p:cNvPr id="3" name="Содержимое 2"/>
          <p:cNvSpPr>
            <a:spLocks noGrp="1"/>
          </p:cNvSpPr>
          <p:nvPr>
            <p:ph idx="1"/>
          </p:nvPr>
        </p:nvSpPr>
        <p:spPr>
          <a:xfrm>
            <a:off x="428625" y="1571625"/>
            <a:ext cx="8229600" cy="4530725"/>
          </a:xfrm>
        </p:spPr>
        <p:txBody>
          <a:bodyPr/>
          <a:lstStyle/>
          <a:p>
            <a:pPr>
              <a:defRPr/>
            </a:pPr>
            <a:r>
              <a:rPr lang="ru-RU" sz="2800" dirty="0" smtClean="0"/>
              <a:t>В столбец «Примечание 5» ввести формулу так, чтобы выдавалось сообщение «отлично», если оценка «5», сообщение «хорошо», если оценка «4», сообщение «удовлетворительно», если оценка 3, сообщение «неудовлетворительно» или «плохо», если оценка «2» или «1», и сообщение «Ошибка» в противном случае.</a:t>
            </a:r>
          </a:p>
          <a:p>
            <a:pPr>
              <a:defRPr/>
            </a:pPr>
            <a:endParaRPr lang="ru-RU" sz="2800" dirty="0" smtClean="0"/>
          </a:p>
          <a:p>
            <a:pPr>
              <a:buFont typeface="Wingdings" pitchFamily="2" charset="2"/>
              <a:buNone/>
              <a:defRPr/>
            </a:pPr>
            <a:endParaRPr lang="ru-R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3238" y="4983163"/>
            <a:ext cx="8183562" cy="1052512"/>
          </a:xfrm>
        </p:spPr>
        <p:txBody>
          <a:bodyPr/>
          <a:lstStyle/>
          <a:p>
            <a:pPr eaLnBrk="1" fontAlgn="auto" hangingPunct="1">
              <a:spcAft>
                <a:spcPts val="0"/>
              </a:spcAft>
              <a:defRPr/>
            </a:pPr>
            <a:r>
              <a:rPr lang="ru-RU" sz="5400" dirty="0" smtClean="0">
                <a:solidFill>
                  <a:schemeClr val="accent1">
                    <a:tint val="88000"/>
                    <a:satMod val="150000"/>
                  </a:schemeClr>
                </a:solidFill>
              </a:rPr>
              <a:t>Домашнее задание </a:t>
            </a:r>
            <a:endParaRPr lang="ru-RU" sz="5400" dirty="0">
              <a:solidFill>
                <a:schemeClr val="accent1">
                  <a:tint val="88000"/>
                  <a:satMod val="150000"/>
                </a:schemeClr>
              </a:solidFill>
            </a:endParaRPr>
          </a:p>
        </p:txBody>
      </p:sp>
      <p:sp>
        <p:nvSpPr>
          <p:cNvPr id="1028" name="Содержимое 2"/>
          <p:cNvSpPr>
            <a:spLocks noGrp="1"/>
          </p:cNvSpPr>
          <p:nvPr>
            <p:ph idx="1"/>
          </p:nvPr>
        </p:nvSpPr>
        <p:spPr>
          <a:xfrm>
            <a:off x="503238" y="530225"/>
            <a:ext cx="8183562" cy="4627563"/>
          </a:xfrm>
        </p:spPr>
        <p:txBody>
          <a:bodyPr/>
          <a:lstStyle/>
          <a:p>
            <a:pPr eaLnBrk="1" hangingPunct="1">
              <a:defRPr/>
            </a:pPr>
            <a:r>
              <a:rPr lang="ru-RU" sz="3600" dirty="0" smtClean="0"/>
              <a:t>Вычислить значение функции </a:t>
            </a:r>
          </a:p>
          <a:p>
            <a:pPr marL="0" indent="0" eaLnBrk="1" hangingPunct="1">
              <a:buFont typeface="Wingdings 2" pitchFamily="18" charset="2"/>
              <a:buNone/>
              <a:defRPr/>
            </a:pPr>
            <a:endParaRPr lang="ru-RU" smtClean="0"/>
          </a:p>
          <a:p>
            <a:pPr marL="0" indent="0" eaLnBrk="1" hangingPunct="1">
              <a:buFont typeface="Wingdings 2" pitchFamily="18" charset="2"/>
              <a:buNone/>
              <a:defRPr/>
            </a:pPr>
            <a:endParaRPr lang="en-US" dirty="0"/>
          </a:p>
          <a:p>
            <a:pPr marL="0" indent="0" eaLnBrk="1" hangingPunct="1">
              <a:buFont typeface="Wingdings 2" pitchFamily="18" charset="2"/>
              <a:buNone/>
              <a:defRPr/>
            </a:pPr>
            <a:endParaRPr lang="en-US" dirty="0" smtClean="0"/>
          </a:p>
          <a:p>
            <a:pPr marL="0" indent="0" eaLnBrk="1" hangingPunct="1">
              <a:buFont typeface="Wingdings 2" pitchFamily="18" charset="2"/>
              <a:buNone/>
              <a:defRPr/>
            </a:pPr>
            <a:endParaRPr lang="en-US" dirty="0"/>
          </a:p>
          <a:p>
            <a:pPr marL="0" indent="0" eaLnBrk="1" hangingPunct="1">
              <a:buFont typeface="Wingdings 2" pitchFamily="18" charset="2"/>
              <a:buNone/>
              <a:defRPr/>
            </a:pPr>
            <a:endParaRPr lang="en-US" dirty="0" smtClean="0"/>
          </a:p>
          <a:p>
            <a:pPr marL="0" indent="0" eaLnBrk="1" hangingPunct="1">
              <a:buFont typeface="Wingdings 2" pitchFamily="18" charset="2"/>
              <a:buNone/>
              <a:defRPr/>
            </a:pPr>
            <a:endParaRPr lang="en-US" dirty="0"/>
          </a:p>
          <a:p>
            <a:pPr marL="0" indent="0" eaLnBrk="1" hangingPunct="1">
              <a:buFont typeface="Wingdings 2" pitchFamily="18" charset="2"/>
              <a:buNone/>
              <a:defRPr/>
            </a:pPr>
            <a:r>
              <a:rPr lang="ru-RU" dirty="0" smtClean="0"/>
              <a:t>Для следующих значениях аргумента Х</a:t>
            </a:r>
          </a:p>
          <a:p>
            <a:pPr marL="0" indent="0" algn="ctr" eaLnBrk="1" hangingPunct="1">
              <a:buFont typeface="Wingdings 2" pitchFamily="18" charset="2"/>
              <a:buNone/>
              <a:defRPr/>
            </a:pPr>
            <a:r>
              <a:rPr lang="ru-RU" dirty="0" smtClean="0"/>
              <a:t>1</a:t>
            </a:r>
            <a:r>
              <a:rPr lang="en-US" dirty="0" smtClean="0"/>
              <a:t>&lt;=X&lt;=4 </a:t>
            </a:r>
            <a:r>
              <a:rPr lang="ru-RU" dirty="0" smtClean="0"/>
              <a:t>с шагом 0,25</a:t>
            </a:r>
          </a:p>
        </p:txBody>
      </p:sp>
      <p:graphicFrame>
        <p:nvGraphicFramePr>
          <p:cNvPr id="33796" name="Object 3"/>
          <p:cNvGraphicFramePr>
            <a:graphicFrameLocks noChangeAspect="1"/>
          </p:cNvGraphicFramePr>
          <p:nvPr/>
        </p:nvGraphicFramePr>
        <p:xfrm>
          <a:off x="571500" y="1857375"/>
          <a:ext cx="8001000" cy="2036763"/>
        </p:xfrm>
        <a:graphic>
          <a:graphicData uri="http://schemas.openxmlformats.org/presentationml/2006/ole">
            <mc:AlternateContent xmlns:mc="http://schemas.openxmlformats.org/markup-compatibility/2006">
              <mc:Choice xmlns:v="urn:schemas-microsoft-com:vml" Requires="v">
                <p:oleObj spid="_x0000_s33797" name="Формула" r:id="rId3" imgW="1701800" imgH="482600" progId="Equation.3">
                  <p:embed/>
                </p:oleObj>
              </mc:Choice>
              <mc:Fallback>
                <p:oleObj name="Формула" r:id="rId3" imgW="1701800" imgH="4826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 y="1857375"/>
                        <a:ext cx="8001000" cy="2036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dirty="0" smtClean="0"/>
              <a:t>Литература</a:t>
            </a:r>
            <a:endParaRPr lang="ru-RU" dirty="0"/>
          </a:p>
        </p:txBody>
      </p:sp>
      <p:sp>
        <p:nvSpPr>
          <p:cNvPr id="3" name="Содержимое 2"/>
          <p:cNvSpPr>
            <a:spLocks noGrp="1"/>
          </p:cNvSpPr>
          <p:nvPr>
            <p:ph idx="1"/>
          </p:nvPr>
        </p:nvSpPr>
        <p:spPr/>
        <p:txBody>
          <a:bodyPr/>
          <a:lstStyle/>
          <a:p>
            <a:pPr>
              <a:defRPr/>
            </a:pPr>
            <a:r>
              <a:rPr lang="ru-RU" dirty="0" smtClean="0"/>
              <a:t>1. Конспект урока</a:t>
            </a:r>
          </a:p>
          <a:p>
            <a:pPr>
              <a:defRPr/>
            </a:pPr>
            <a:r>
              <a:rPr lang="ru-RU" dirty="0" smtClean="0"/>
              <a:t>2. </a:t>
            </a:r>
            <a:r>
              <a:rPr lang="ru-RU" dirty="0" err="1" smtClean="0"/>
              <a:t>Гохберг</a:t>
            </a:r>
            <a:r>
              <a:rPr lang="ru-RU" dirty="0" smtClean="0"/>
              <a:t> Г.С., </a:t>
            </a:r>
            <a:r>
              <a:rPr lang="ru-RU" dirty="0" err="1" smtClean="0"/>
              <a:t>Зафиевский</a:t>
            </a:r>
            <a:r>
              <a:rPr lang="ru-RU" dirty="0" smtClean="0"/>
              <a:t> А.В., </a:t>
            </a:r>
            <a:r>
              <a:rPr lang="ru-RU" dirty="0" err="1" smtClean="0"/>
              <a:t>Короткин</a:t>
            </a:r>
            <a:r>
              <a:rPr lang="ru-RU" dirty="0" smtClean="0"/>
              <a:t> А.А. «Информационные технологии», стр. 87-90</a:t>
            </a:r>
          </a:p>
          <a:p>
            <a:pPr>
              <a:defRPr/>
            </a:pPr>
            <a:r>
              <a:rPr lang="ru-RU" dirty="0" smtClean="0"/>
              <a:t>Гвоздева В.А. «Информатика, автоматизированные информационные технологии и системы», стр. 277-282</a:t>
            </a:r>
            <a:endParaRPr lang="ru-R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Спасибо за внимание</a:t>
            </a:r>
            <a:endParaRPr lang="ru-RU" dirty="0"/>
          </a:p>
        </p:txBody>
      </p:sp>
      <p:sp>
        <p:nvSpPr>
          <p:cNvPr id="3" name="Содержимое 2"/>
          <p:cNvSpPr>
            <a:spLocks noGrp="1"/>
          </p:cNvSpPr>
          <p:nvPr>
            <p:ph idx="1"/>
          </p:nvPr>
        </p:nvSpPr>
        <p:spPr/>
        <p:txBody>
          <a:bodyPr/>
          <a:lstStyle/>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rganization Chart 7"/>
          <p:cNvGrpSpPr>
            <a:grpSpLocks noChangeAspect="1"/>
          </p:cNvGrpSpPr>
          <p:nvPr/>
        </p:nvGrpSpPr>
        <p:grpSpPr bwMode="auto">
          <a:xfrm>
            <a:off x="142875" y="2357438"/>
            <a:ext cx="8713788" cy="2752725"/>
            <a:chOff x="279" y="1019"/>
            <a:chExt cx="3888" cy="720"/>
          </a:xfrm>
        </p:grpSpPr>
        <p:cxnSp>
          <p:nvCxnSpPr>
            <p:cNvPr id="14340" name="_s1028"/>
            <p:cNvCxnSpPr>
              <a:cxnSpLocks noChangeShapeType="1"/>
              <a:stCxn id="14348" idx="0"/>
              <a:endCxn id="14344" idx="2"/>
            </p:cNvCxnSpPr>
            <p:nvPr/>
          </p:nvCxnSpPr>
          <p:spPr bwMode="auto">
            <a:xfrm rot="16200000" flipV="1">
              <a:off x="2919" y="635"/>
              <a:ext cx="144" cy="1489"/>
            </a:xfrm>
            <a:prstGeom prst="bentConnector3">
              <a:avLst>
                <a:gd name="adj1" fmla="val 50000"/>
              </a:avLst>
            </a:prstGeom>
            <a:noFill/>
            <a:ln w="28575">
              <a:solidFill>
                <a:schemeClr val="tx1"/>
              </a:solidFill>
              <a:miter lim="800000"/>
              <a:headEnd/>
              <a:tailEnd/>
            </a:ln>
          </p:spPr>
        </p:cxnSp>
        <p:cxnSp>
          <p:nvCxnSpPr>
            <p:cNvPr id="14341" name="_s1029"/>
            <p:cNvCxnSpPr>
              <a:cxnSpLocks noChangeShapeType="1"/>
              <a:stCxn id="14347" idx="0"/>
              <a:endCxn id="14344" idx="2"/>
            </p:cNvCxnSpPr>
            <p:nvPr/>
          </p:nvCxnSpPr>
          <p:spPr bwMode="auto">
            <a:xfrm rot="16200000" flipV="1">
              <a:off x="2415" y="1139"/>
              <a:ext cx="144" cy="481"/>
            </a:xfrm>
            <a:prstGeom prst="bentConnector3">
              <a:avLst>
                <a:gd name="adj1" fmla="val 50000"/>
              </a:avLst>
            </a:prstGeom>
            <a:noFill/>
            <a:ln w="28575">
              <a:solidFill>
                <a:schemeClr val="tx1"/>
              </a:solidFill>
              <a:miter lim="800000"/>
              <a:headEnd/>
              <a:tailEnd/>
            </a:ln>
          </p:spPr>
        </p:cxnSp>
        <p:cxnSp>
          <p:nvCxnSpPr>
            <p:cNvPr id="14342" name="_s1030"/>
            <p:cNvCxnSpPr>
              <a:cxnSpLocks noChangeShapeType="1"/>
              <a:stCxn id="14346" idx="0"/>
              <a:endCxn id="14344" idx="2"/>
            </p:cNvCxnSpPr>
            <p:nvPr/>
          </p:nvCxnSpPr>
          <p:spPr bwMode="auto">
            <a:xfrm rot="5400000" flipH="1" flipV="1">
              <a:off x="1911" y="1115"/>
              <a:ext cx="144" cy="527"/>
            </a:xfrm>
            <a:prstGeom prst="bentConnector3">
              <a:avLst>
                <a:gd name="adj1" fmla="val 50000"/>
              </a:avLst>
            </a:prstGeom>
            <a:noFill/>
            <a:ln w="28575">
              <a:solidFill>
                <a:schemeClr val="tx1"/>
              </a:solidFill>
              <a:miter lim="800000"/>
              <a:headEnd/>
              <a:tailEnd/>
            </a:ln>
          </p:spPr>
        </p:cxnSp>
        <p:cxnSp>
          <p:nvCxnSpPr>
            <p:cNvPr id="14343" name="_s1031"/>
            <p:cNvCxnSpPr>
              <a:cxnSpLocks noChangeShapeType="1"/>
              <a:stCxn id="14345" idx="0"/>
              <a:endCxn id="14344" idx="2"/>
            </p:cNvCxnSpPr>
            <p:nvPr/>
          </p:nvCxnSpPr>
          <p:spPr bwMode="auto">
            <a:xfrm rot="5400000" flipH="1" flipV="1">
              <a:off x="1407" y="611"/>
              <a:ext cx="144" cy="1535"/>
            </a:xfrm>
            <a:prstGeom prst="bentConnector3">
              <a:avLst>
                <a:gd name="adj1" fmla="val 50000"/>
              </a:avLst>
            </a:prstGeom>
            <a:noFill/>
            <a:ln w="28575">
              <a:solidFill>
                <a:schemeClr val="tx1"/>
              </a:solidFill>
              <a:miter lim="800000"/>
              <a:headEnd/>
              <a:tailEnd/>
            </a:ln>
          </p:spPr>
        </p:cxnSp>
        <p:sp>
          <p:nvSpPr>
            <p:cNvPr id="14344" name="_s1032"/>
            <p:cNvSpPr>
              <a:spLocks noChangeArrowheads="1"/>
            </p:cNvSpPr>
            <p:nvPr/>
          </p:nvSpPr>
          <p:spPr bwMode="auto">
            <a:xfrm>
              <a:off x="1791" y="1019"/>
              <a:ext cx="910"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r>
                <a:rPr lang="en-US" sz="2500">
                  <a:solidFill>
                    <a:schemeClr val="tx2"/>
                  </a:solidFill>
                </a:rPr>
                <a:t> </a:t>
              </a:r>
              <a:r>
                <a:rPr lang="ru-RU" sz="2500">
                  <a:solidFill>
                    <a:schemeClr val="tx2"/>
                  </a:solidFill>
                </a:rPr>
                <a:t>Логические </a:t>
              </a:r>
            </a:p>
            <a:p>
              <a:r>
                <a:rPr lang="ru-RU" sz="2500">
                  <a:solidFill>
                    <a:schemeClr val="tx2"/>
                  </a:solidFill>
                </a:rPr>
                <a:t>функции</a:t>
              </a:r>
            </a:p>
          </p:txBody>
        </p:sp>
        <p:sp>
          <p:nvSpPr>
            <p:cNvPr id="14345" name="_s1033"/>
            <p:cNvSpPr>
              <a:spLocks noChangeArrowheads="1"/>
            </p:cNvSpPr>
            <p:nvPr/>
          </p:nvSpPr>
          <p:spPr bwMode="auto">
            <a:xfrm>
              <a:off x="279" y="1451"/>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r>
                <a:rPr lang="ru-RU" sz="2300">
                  <a:solidFill>
                    <a:schemeClr val="tx1"/>
                  </a:solidFill>
                </a:rPr>
                <a:t>ЕСЛИ</a:t>
              </a:r>
            </a:p>
            <a:p>
              <a:r>
                <a:rPr lang="ru-RU" sz="2300">
                  <a:solidFill>
                    <a:schemeClr val="tx1"/>
                  </a:solidFill>
                </a:rPr>
                <a:t>(</a:t>
              </a:r>
              <a:r>
                <a:rPr lang="en-US" sz="2300">
                  <a:solidFill>
                    <a:schemeClr val="tx1"/>
                  </a:solidFill>
                </a:rPr>
                <a:t>IF</a:t>
              </a:r>
              <a:r>
                <a:rPr lang="ru-RU" sz="2300">
                  <a:solidFill>
                    <a:schemeClr val="tx1"/>
                  </a:solidFill>
                </a:rPr>
                <a:t>)</a:t>
              </a:r>
            </a:p>
          </p:txBody>
        </p:sp>
        <p:sp>
          <p:nvSpPr>
            <p:cNvPr id="14346" name="_s1034"/>
            <p:cNvSpPr>
              <a:spLocks noChangeArrowheads="1"/>
            </p:cNvSpPr>
            <p:nvPr/>
          </p:nvSpPr>
          <p:spPr bwMode="auto">
            <a:xfrm>
              <a:off x="1287" y="1451"/>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r>
                <a:rPr lang="ru-RU" sz="2300">
                  <a:solidFill>
                    <a:schemeClr val="tx1"/>
                  </a:solidFill>
                </a:rPr>
                <a:t>И</a:t>
              </a:r>
            </a:p>
            <a:p>
              <a:r>
                <a:rPr lang="ru-RU" sz="2300">
                  <a:solidFill>
                    <a:schemeClr val="tx1"/>
                  </a:solidFill>
                </a:rPr>
                <a:t>(</a:t>
              </a:r>
              <a:r>
                <a:rPr lang="en-US" sz="2300">
                  <a:solidFill>
                    <a:schemeClr val="tx1"/>
                  </a:solidFill>
                </a:rPr>
                <a:t>AND)</a:t>
              </a:r>
              <a:endParaRPr lang="ru-RU" sz="2300">
                <a:solidFill>
                  <a:schemeClr val="tx1"/>
                </a:solidFill>
              </a:endParaRPr>
            </a:p>
          </p:txBody>
        </p:sp>
        <p:sp>
          <p:nvSpPr>
            <p:cNvPr id="14347" name="_s1035"/>
            <p:cNvSpPr>
              <a:spLocks noChangeArrowheads="1"/>
            </p:cNvSpPr>
            <p:nvPr/>
          </p:nvSpPr>
          <p:spPr bwMode="auto">
            <a:xfrm>
              <a:off x="2295" y="1451"/>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r>
                <a:rPr lang="ru-RU" sz="2300">
                  <a:solidFill>
                    <a:schemeClr val="tx1"/>
                  </a:solidFill>
                </a:rPr>
                <a:t>ИЛИ</a:t>
              </a:r>
            </a:p>
            <a:p>
              <a:r>
                <a:rPr lang="ru-RU" sz="2300">
                  <a:solidFill>
                    <a:schemeClr val="tx1"/>
                  </a:solidFill>
                </a:rPr>
                <a:t>(</a:t>
              </a:r>
              <a:r>
                <a:rPr lang="en-US" sz="2300">
                  <a:solidFill>
                    <a:schemeClr val="tx1"/>
                  </a:solidFill>
                </a:rPr>
                <a:t>OR)</a:t>
              </a:r>
              <a:endParaRPr lang="ru-RU" sz="2300">
                <a:solidFill>
                  <a:schemeClr val="tx1"/>
                </a:solidFill>
              </a:endParaRPr>
            </a:p>
          </p:txBody>
        </p:sp>
        <p:sp>
          <p:nvSpPr>
            <p:cNvPr id="14348" name="_s1036"/>
            <p:cNvSpPr>
              <a:spLocks noChangeArrowheads="1"/>
            </p:cNvSpPr>
            <p:nvPr/>
          </p:nvSpPr>
          <p:spPr bwMode="auto">
            <a:xfrm>
              <a:off x="3303" y="1451"/>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r>
                <a:rPr lang="ru-RU" sz="2300">
                  <a:solidFill>
                    <a:schemeClr val="tx1"/>
                  </a:solidFill>
                </a:rPr>
                <a:t>НЕ</a:t>
              </a:r>
            </a:p>
            <a:p>
              <a:r>
                <a:rPr lang="en-US" sz="2300">
                  <a:solidFill>
                    <a:schemeClr val="tx1"/>
                  </a:solidFill>
                </a:rPr>
                <a:t>(NOT)</a:t>
              </a:r>
              <a:endParaRPr lang="ru-RU" sz="2300">
                <a:solidFill>
                  <a:schemeClr val="tx1"/>
                </a:solidFill>
              </a:endParaRPr>
            </a:p>
          </p:txBody>
        </p:sp>
      </p:grpSp>
      <p:sp>
        <p:nvSpPr>
          <p:cNvPr id="135199" name="Rectangle 31"/>
          <p:cNvSpPr>
            <a:spLocks noGrp="1" noChangeArrowheads="1"/>
          </p:cNvSpPr>
          <p:nvPr>
            <p:ph type="title"/>
          </p:nvPr>
        </p:nvSpPr>
        <p:spPr>
          <a:xfrm>
            <a:off x="468313" y="476250"/>
            <a:ext cx="8229600" cy="1371600"/>
          </a:xfrm>
        </p:spPr>
        <p:txBody>
          <a:bodyPr/>
          <a:lstStyle/>
          <a:p>
            <a:pPr eaLnBrk="1" hangingPunct="1"/>
            <a:r>
              <a:rPr lang="ru-RU" sz="4000" smtClean="0"/>
              <a:t>К основным логическим функциям относятся:</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35199"/>
                                        </p:tgtEl>
                                        <p:attrNameLst>
                                          <p:attrName>style.visibility</p:attrName>
                                        </p:attrNameLst>
                                      </p:cBhvr>
                                      <p:to>
                                        <p:strVal val="visible"/>
                                      </p:to>
                                    </p:set>
                                    <p:animEffect transition="in" filter="blinds(horizontal)">
                                      <p:cBhvr>
                                        <p:cTn id="7" dur="1000"/>
                                        <p:tgtEl>
                                          <p:spTgt spid="135199"/>
                                        </p:tgtEl>
                                      </p:cBhvr>
                                    </p:animEffect>
                                  </p:childTnLst>
                                </p:cTn>
                              </p:par>
                            </p:childTnLst>
                          </p:cTn>
                        </p:par>
                        <p:par>
                          <p:cTn id="8" fill="hold" nodeType="afterGroup">
                            <p:stCondLst>
                              <p:cond delay="1000"/>
                            </p:stCondLst>
                            <p:childTnLst>
                              <p:par>
                                <p:cTn id="9" presetID="3" presetClass="entr" presetSubtype="1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linds(horizontal)">
                                      <p:cBhvr>
                                        <p:cTn id="11"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9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a:xfrm>
            <a:off x="468313" y="1557338"/>
            <a:ext cx="8229600" cy="2376487"/>
          </a:xfrm>
        </p:spPr>
        <p:txBody>
          <a:bodyPr/>
          <a:lstStyle/>
          <a:p>
            <a:pPr eaLnBrk="1" hangingPunct="1">
              <a:defRPr/>
            </a:pPr>
            <a:r>
              <a:rPr lang="ru-RU" sz="7200" i="1" smtClean="0"/>
              <a:t>Простая функция «ЕСЛИ»</a:t>
            </a:r>
            <a:endParaRPr lang="ru-RU" sz="72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grpId="0" nodeType="afterEffect">
                                  <p:stCondLst>
                                    <p:cond delay="0"/>
                                  </p:stCondLst>
                                  <p:childTnLst>
                                    <p:set>
                                      <p:cBhvr>
                                        <p:cTn id="6" dur="1" fill="hold">
                                          <p:stCondLst>
                                            <p:cond delay="0"/>
                                          </p:stCondLst>
                                        </p:cTn>
                                        <p:tgtEl>
                                          <p:spTgt spid="198658"/>
                                        </p:tgtEl>
                                        <p:attrNameLst>
                                          <p:attrName>style.visibility</p:attrName>
                                        </p:attrNameLst>
                                      </p:cBhvr>
                                      <p:to>
                                        <p:strVal val="visible"/>
                                      </p:to>
                                    </p:set>
                                    <p:animEffect transition="in" filter="wheel(4)">
                                      <p:cBhvr>
                                        <p:cTn id="7" dur="2000"/>
                                        <p:tgtEl>
                                          <p:spTgt spid="1986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5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1" name="Rectangle 3"/>
          <p:cNvSpPr>
            <a:spLocks noGrp="1" noChangeArrowheads="1"/>
          </p:cNvSpPr>
          <p:nvPr>
            <p:ph idx="1"/>
          </p:nvPr>
        </p:nvSpPr>
        <p:spPr>
          <a:xfrm>
            <a:off x="0" y="428625"/>
            <a:ext cx="9144000" cy="5929313"/>
          </a:xfrm>
        </p:spPr>
        <p:txBody>
          <a:bodyPr/>
          <a:lstStyle/>
          <a:p>
            <a:pPr eaLnBrk="1" hangingPunct="1">
              <a:lnSpc>
                <a:spcPct val="90000"/>
              </a:lnSpc>
              <a:buFont typeface="Wingdings" pitchFamily="2" charset="2"/>
              <a:buNone/>
              <a:defRPr/>
            </a:pPr>
            <a:r>
              <a:rPr lang="ru-RU" sz="2400" dirty="0" smtClean="0"/>
              <a:t>	</a:t>
            </a:r>
            <a:r>
              <a:rPr lang="ru-RU" sz="2400" dirty="0"/>
              <a:t>Логическая функция «ЕСЛИ» используется для реализации в электронных таблицах  </a:t>
            </a:r>
            <a:r>
              <a:rPr lang="en-US" sz="2400" dirty="0"/>
              <a:t>Excel</a:t>
            </a:r>
            <a:r>
              <a:rPr lang="ru-RU" sz="2400" dirty="0"/>
              <a:t>   разветвляющихся вычислительных  процессов.</a:t>
            </a:r>
          </a:p>
          <a:p>
            <a:pPr eaLnBrk="1" hangingPunct="1">
              <a:lnSpc>
                <a:spcPct val="90000"/>
              </a:lnSpc>
              <a:buFont typeface="Wingdings" pitchFamily="2" charset="2"/>
              <a:buNone/>
              <a:defRPr/>
            </a:pPr>
            <a:endParaRPr lang="ru-RU" sz="2400" dirty="0" smtClean="0"/>
          </a:p>
          <a:p>
            <a:pPr algn="ctr" eaLnBrk="1" hangingPunct="1">
              <a:lnSpc>
                <a:spcPct val="90000"/>
              </a:lnSpc>
              <a:buFont typeface="Wingdings" pitchFamily="2" charset="2"/>
              <a:buNone/>
              <a:defRPr/>
            </a:pPr>
            <a:r>
              <a:rPr lang="ru-RU" sz="2400" dirty="0" smtClean="0"/>
              <a:t>Общий формат функции:</a:t>
            </a:r>
            <a:endParaRPr lang="en-US" sz="2400" dirty="0" smtClean="0"/>
          </a:p>
          <a:p>
            <a:pPr algn="ctr" eaLnBrk="1" hangingPunct="1">
              <a:lnSpc>
                <a:spcPct val="90000"/>
              </a:lnSpc>
              <a:buFont typeface="Wingdings" pitchFamily="2" charset="2"/>
              <a:buNone/>
              <a:defRPr/>
            </a:pPr>
            <a:endParaRPr lang="ru-RU" sz="2600" dirty="0" smtClean="0"/>
          </a:p>
          <a:p>
            <a:pPr algn="ctr" eaLnBrk="1" hangingPunct="1">
              <a:lnSpc>
                <a:spcPct val="90000"/>
              </a:lnSpc>
              <a:buFont typeface="Wingdings" pitchFamily="2" charset="2"/>
              <a:buNone/>
              <a:defRPr/>
            </a:pPr>
            <a:r>
              <a:rPr lang="ru-RU" sz="1850" dirty="0" smtClean="0"/>
              <a:t>ЕСЛИ (</a:t>
            </a:r>
            <a:r>
              <a:rPr lang="ru-RU" sz="1850" dirty="0" err="1" smtClean="0"/>
              <a:t>Лог_выражение</a:t>
            </a:r>
            <a:r>
              <a:rPr lang="ru-RU" sz="1850" dirty="0" smtClean="0"/>
              <a:t>; </a:t>
            </a:r>
            <a:r>
              <a:rPr lang="ru-RU" sz="1850" dirty="0" err="1" smtClean="0"/>
              <a:t>значение_если_истина</a:t>
            </a:r>
            <a:r>
              <a:rPr lang="ru-RU" sz="1850" dirty="0" smtClean="0"/>
              <a:t>; </a:t>
            </a:r>
            <a:r>
              <a:rPr lang="ru-RU" sz="1850" dirty="0" err="1" smtClean="0"/>
              <a:t>значение_если_ложь</a:t>
            </a:r>
            <a:r>
              <a:rPr lang="ru-RU" sz="1850" dirty="0" smtClean="0"/>
              <a:t>)</a:t>
            </a:r>
          </a:p>
          <a:p>
            <a:pPr algn="ctr" eaLnBrk="1" hangingPunct="1">
              <a:lnSpc>
                <a:spcPct val="90000"/>
              </a:lnSpc>
              <a:buFont typeface="Wingdings" pitchFamily="2" charset="2"/>
              <a:buNone/>
              <a:defRPr/>
            </a:pPr>
            <a:endParaRPr lang="ru-RU" sz="2600" dirty="0" smtClean="0"/>
          </a:p>
          <a:p>
            <a:pPr eaLnBrk="1" hangingPunct="1">
              <a:lnSpc>
                <a:spcPct val="90000"/>
              </a:lnSpc>
              <a:defRPr/>
            </a:pPr>
            <a:r>
              <a:rPr lang="ru-RU" sz="2400" dirty="0" smtClean="0"/>
              <a:t>Логическое выражение -  это условие. Если условие выполняется, то в силу вступает средняя часть выражения, то есть «</a:t>
            </a:r>
            <a:r>
              <a:rPr lang="ru-RU" sz="2400" dirty="0" err="1" smtClean="0"/>
              <a:t>значение_если_истина</a:t>
            </a:r>
            <a:r>
              <a:rPr lang="ru-RU" sz="2400" dirty="0" smtClean="0"/>
              <a:t>». Если условие не выполняется, то в силу вступает «</a:t>
            </a:r>
            <a:r>
              <a:rPr lang="ru-RU" sz="2400" dirty="0" err="1" smtClean="0"/>
              <a:t>значение_если_ложь</a:t>
            </a:r>
            <a:r>
              <a:rPr lang="ru-RU" sz="2400" dirty="0" smtClean="0"/>
              <a:t>».</a:t>
            </a:r>
            <a:endParaRPr lang="ru-RU" sz="2400" i="1"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afterEffect">
                                  <p:stCondLst>
                                    <p:cond delay="0"/>
                                  </p:stCondLst>
                                  <p:childTnLst>
                                    <p:set>
                                      <p:cBhvr>
                                        <p:cTn id="6" dur="1" fill="hold">
                                          <p:stCondLst>
                                            <p:cond delay="0"/>
                                          </p:stCondLst>
                                        </p:cTn>
                                        <p:tgtEl>
                                          <p:spTgt spid="211971">
                                            <p:txEl>
                                              <p:pRg st="2" end="2"/>
                                            </p:txEl>
                                          </p:spTgt>
                                        </p:tgtEl>
                                        <p:attrNameLst>
                                          <p:attrName>style.visibility</p:attrName>
                                        </p:attrNameLst>
                                      </p:cBhvr>
                                      <p:to>
                                        <p:strVal val="visible"/>
                                      </p:to>
                                    </p:set>
                                    <p:animEffect transition="in" filter="blinds(horizontal)">
                                      <p:cBhvr>
                                        <p:cTn id="7" dur="1000"/>
                                        <p:tgtEl>
                                          <p:spTgt spid="211971">
                                            <p:txEl>
                                              <p:pRg st="2" end="2"/>
                                            </p:txEl>
                                          </p:spTgt>
                                        </p:tgtEl>
                                      </p:cBhvr>
                                    </p:animEffect>
                                  </p:childTnLst>
                                </p:cTn>
                              </p:par>
                            </p:childTnLst>
                          </p:cTn>
                        </p:par>
                        <p:par>
                          <p:cTn id="8" fill="hold" nodeType="afterGroup">
                            <p:stCondLst>
                              <p:cond delay="1000"/>
                            </p:stCondLst>
                            <p:childTnLst>
                              <p:par>
                                <p:cTn id="9" presetID="3" presetClass="entr" presetSubtype="10" fill="hold" nodeType="afterEffect">
                                  <p:stCondLst>
                                    <p:cond delay="0"/>
                                  </p:stCondLst>
                                  <p:childTnLst>
                                    <p:set>
                                      <p:cBhvr>
                                        <p:cTn id="10" dur="1" fill="hold">
                                          <p:stCondLst>
                                            <p:cond delay="0"/>
                                          </p:stCondLst>
                                        </p:cTn>
                                        <p:tgtEl>
                                          <p:spTgt spid="211971">
                                            <p:txEl>
                                              <p:pRg st="4" end="4"/>
                                            </p:txEl>
                                          </p:spTgt>
                                        </p:tgtEl>
                                        <p:attrNameLst>
                                          <p:attrName>style.visibility</p:attrName>
                                        </p:attrNameLst>
                                      </p:cBhvr>
                                      <p:to>
                                        <p:strVal val="visible"/>
                                      </p:to>
                                    </p:set>
                                    <p:animEffect transition="in" filter="blinds(horizontal)">
                                      <p:cBhvr>
                                        <p:cTn id="11" dur="1000"/>
                                        <p:tgtEl>
                                          <p:spTgt spid="211971">
                                            <p:txEl>
                                              <p:pRg st="4" end="4"/>
                                            </p:txEl>
                                          </p:spTgt>
                                        </p:tgtEl>
                                      </p:cBhvr>
                                    </p:animEffect>
                                  </p:childTnLst>
                                </p:cTn>
                              </p:par>
                            </p:childTnLst>
                          </p:cTn>
                        </p:par>
                        <p:par>
                          <p:cTn id="12" fill="hold" nodeType="afterGroup">
                            <p:stCondLst>
                              <p:cond delay="2000"/>
                            </p:stCondLst>
                            <p:childTnLst>
                              <p:par>
                                <p:cTn id="13" presetID="3" presetClass="entr" presetSubtype="10" fill="hold" nodeType="afterEffect">
                                  <p:stCondLst>
                                    <p:cond delay="0"/>
                                  </p:stCondLst>
                                  <p:childTnLst>
                                    <p:set>
                                      <p:cBhvr>
                                        <p:cTn id="14" dur="1" fill="hold">
                                          <p:stCondLst>
                                            <p:cond delay="0"/>
                                          </p:stCondLst>
                                        </p:cTn>
                                        <p:tgtEl>
                                          <p:spTgt spid="211971">
                                            <p:txEl>
                                              <p:pRg st="6" end="6"/>
                                            </p:txEl>
                                          </p:spTgt>
                                        </p:tgtEl>
                                        <p:attrNameLst>
                                          <p:attrName>style.visibility</p:attrName>
                                        </p:attrNameLst>
                                      </p:cBhvr>
                                      <p:to>
                                        <p:strVal val="visible"/>
                                      </p:to>
                                    </p:set>
                                    <p:animEffect transition="in" filter="blinds(horizontal)">
                                      <p:cBhvr>
                                        <p:cTn id="15" dur="1000"/>
                                        <p:tgtEl>
                                          <p:spTgt spid="2119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6" name="Rectangle 4"/>
          <p:cNvSpPr>
            <a:spLocks noGrp="1" noChangeArrowheads="1"/>
          </p:cNvSpPr>
          <p:nvPr>
            <p:ph type="title"/>
          </p:nvPr>
        </p:nvSpPr>
        <p:spPr>
          <a:xfrm>
            <a:off x="428625" y="142875"/>
            <a:ext cx="8291513" cy="1638300"/>
          </a:xfrm>
        </p:spPr>
        <p:txBody>
          <a:bodyPr/>
          <a:lstStyle/>
          <a:p>
            <a:pPr eaLnBrk="1" hangingPunct="1">
              <a:defRPr/>
            </a:pPr>
            <a:r>
              <a:rPr lang="ru-RU" sz="3000" dirty="0" smtClean="0"/>
              <a:t>Работа логической функции «ЕСЛИ»  иллюстрируется следующей блок-схемой.</a:t>
            </a:r>
            <a:endParaRPr lang="ru-RU" sz="3000" b="1" dirty="0" smtClean="0"/>
          </a:p>
        </p:txBody>
      </p:sp>
      <p:sp>
        <p:nvSpPr>
          <p:cNvPr id="19" name="Прямоугольник 18"/>
          <p:cNvSpPr>
            <a:spLocks noChangeArrowheads="1"/>
          </p:cNvSpPr>
          <p:nvPr/>
        </p:nvSpPr>
        <p:spPr bwMode="auto">
          <a:xfrm>
            <a:off x="500063" y="6000750"/>
            <a:ext cx="8215312" cy="400050"/>
          </a:xfrm>
          <a:prstGeom prst="rect">
            <a:avLst/>
          </a:prstGeom>
          <a:noFill/>
          <a:ln w="9525">
            <a:noFill/>
            <a:miter lim="800000"/>
            <a:headEnd/>
            <a:tailEnd/>
          </a:ln>
        </p:spPr>
        <p:txBody>
          <a:bodyPr>
            <a:spAutoFit/>
          </a:bodyPr>
          <a:lstStyle/>
          <a:p>
            <a:r>
              <a:rPr lang="ru-RU" sz="2000">
                <a:solidFill>
                  <a:schemeClr val="tx1"/>
                </a:solidFill>
              </a:rPr>
              <a:t>ЕСЛИ (условие; Оператор1; Оператор2)</a:t>
            </a:r>
          </a:p>
        </p:txBody>
      </p:sp>
      <p:pic>
        <p:nvPicPr>
          <p:cNvPr id="22" name="Содержимое 21" descr="Рисунок2.png"/>
          <p:cNvPicPr>
            <a:picLocks noGrp="1" noChangeAspect="1"/>
          </p:cNvPicPr>
          <p:nvPr>
            <p:ph idx="1"/>
          </p:nvPr>
        </p:nvPicPr>
        <p:blipFill>
          <a:blip r:embed="rId2" cstate="print"/>
          <a:srcRect/>
          <a:stretch>
            <a:fillRect/>
          </a:stretch>
        </p:blipFill>
        <p:spPr>
          <a:xfrm>
            <a:off x="1857375" y="1785938"/>
            <a:ext cx="5065713" cy="3578225"/>
          </a:xfrm>
        </p:spPr>
      </p:pic>
      <p:sp>
        <p:nvSpPr>
          <p:cNvPr id="2" name="TextBox 1"/>
          <p:cNvSpPr txBox="1">
            <a:spLocks noChangeArrowheads="1"/>
          </p:cNvSpPr>
          <p:nvPr/>
        </p:nvSpPr>
        <p:spPr bwMode="auto">
          <a:xfrm>
            <a:off x="2738438" y="2297113"/>
            <a:ext cx="498475" cy="369887"/>
          </a:xfrm>
          <a:prstGeom prst="rect">
            <a:avLst/>
          </a:prstGeom>
          <a:noFill/>
          <a:ln w="9525">
            <a:noFill/>
            <a:miter lim="800000"/>
            <a:headEnd/>
            <a:tailEnd/>
          </a:ln>
        </p:spPr>
        <p:txBody>
          <a:bodyPr wrap="none">
            <a:spAutoFit/>
          </a:bodyPr>
          <a:lstStyle/>
          <a:p>
            <a:r>
              <a:rPr lang="ru-RU">
                <a:solidFill>
                  <a:schemeClr val="tx1"/>
                </a:solidFill>
              </a:rPr>
              <a:t>Да</a:t>
            </a:r>
          </a:p>
        </p:txBody>
      </p:sp>
      <p:sp>
        <p:nvSpPr>
          <p:cNvPr id="3" name="TextBox 2"/>
          <p:cNvSpPr txBox="1">
            <a:spLocks noChangeArrowheads="1"/>
          </p:cNvSpPr>
          <p:nvPr/>
        </p:nvSpPr>
        <p:spPr bwMode="auto">
          <a:xfrm>
            <a:off x="5291138" y="2297113"/>
            <a:ext cx="619125" cy="369887"/>
          </a:xfrm>
          <a:prstGeom prst="rect">
            <a:avLst/>
          </a:prstGeom>
          <a:noFill/>
          <a:ln w="9525">
            <a:noFill/>
            <a:miter lim="800000"/>
            <a:headEnd/>
            <a:tailEnd/>
          </a:ln>
        </p:spPr>
        <p:txBody>
          <a:bodyPr wrap="none">
            <a:spAutoFit/>
          </a:bodyPr>
          <a:lstStyle/>
          <a:p>
            <a:r>
              <a:rPr lang="ru-RU">
                <a:solidFill>
                  <a:schemeClr val="tx1"/>
                </a:solidFill>
              </a:rPr>
              <a:t>Нет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12996"/>
                                        </p:tgtEl>
                                        <p:attrNameLst>
                                          <p:attrName>style.visibility</p:attrName>
                                        </p:attrNameLst>
                                      </p:cBhvr>
                                      <p:to>
                                        <p:strVal val="visible"/>
                                      </p:to>
                                    </p:set>
                                    <p:anim calcmode="lin" valueType="num">
                                      <p:cBhvr additive="base">
                                        <p:cTn id="7" dur="1000" fill="hold"/>
                                        <p:tgtEl>
                                          <p:spTgt spid="212996"/>
                                        </p:tgtEl>
                                        <p:attrNameLst>
                                          <p:attrName>ppt_x</p:attrName>
                                        </p:attrNameLst>
                                      </p:cBhvr>
                                      <p:tavLst>
                                        <p:tav tm="0">
                                          <p:val>
                                            <p:strVal val="#ppt_x"/>
                                          </p:val>
                                        </p:tav>
                                        <p:tav tm="100000">
                                          <p:val>
                                            <p:strVal val="#ppt_x"/>
                                          </p:val>
                                        </p:tav>
                                      </p:tavLst>
                                    </p:anim>
                                    <p:anim calcmode="lin" valueType="num">
                                      <p:cBhvr additive="base">
                                        <p:cTn id="8" dur="1000" fill="hold"/>
                                        <p:tgtEl>
                                          <p:spTgt spid="21299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500" fill="hold"/>
                                        <p:tgtEl>
                                          <p:spTgt spid="22"/>
                                        </p:tgtEl>
                                        <p:attrNameLst>
                                          <p:attrName>ppt_x</p:attrName>
                                        </p:attrNameLst>
                                      </p:cBhvr>
                                      <p:tavLst>
                                        <p:tav tm="0">
                                          <p:val>
                                            <p:strVal val="#ppt_x"/>
                                          </p:val>
                                        </p:tav>
                                        <p:tav tm="100000">
                                          <p:val>
                                            <p:strVal val="#ppt_x"/>
                                          </p:val>
                                        </p:tav>
                                      </p:tavLst>
                                    </p:anim>
                                    <p:anim calcmode="lin" valueType="num">
                                      <p:cBhvr additive="base">
                                        <p:cTn id="14" dur="500" fill="hold"/>
                                        <p:tgtEl>
                                          <p:spTgt spid="22"/>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additive="base">
                                        <p:cTn id="27" dur="1000" fill="hold"/>
                                        <p:tgtEl>
                                          <p:spTgt spid="19"/>
                                        </p:tgtEl>
                                        <p:attrNameLst>
                                          <p:attrName>ppt_x</p:attrName>
                                        </p:attrNameLst>
                                      </p:cBhvr>
                                      <p:tavLst>
                                        <p:tav tm="0">
                                          <p:val>
                                            <p:strVal val="#ppt_x"/>
                                          </p:val>
                                        </p:tav>
                                        <p:tav tm="100000">
                                          <p:val>
                                            <p:strVal val="#ppt_x"/>
                                          </p:val>
                                        </p:tav>
                                      </p:tavLst>
                                    </p:anim>
                                    <p:anim calcmode="lin" valueType="num">
                                      <p:cBhvr additive="base">
                                        <p:cTn id="28" dur="10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6" grpId="0"/>
      <p:bldP spid="19" grpId="0"/>
      <p:bldP spid="2"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39" name="Rectangle 39"/>
          <p:cNvSpPr>
            <a:spLocks noGrp="1" noChangeArrowheads="1"/>
          </p:cNvSpPr>
          <p:nvPr>
            <p:ph type="title"/>
          </p:nvPr>
        </p:nvSpPr>
        <p:spPr>
          <a:xfrm>
            <a:off x="827088" y="60325"/>
            <a:ext cx="8066087" cy="1784350"/>
          </a:xfrm>
        </p:spPr>
        <p:txBody>
          <a:bodyPr/>
          <a:lstStyle/>
          <a:p>
            <a:pPr eaLnBrk="1" hangingPunct="1">
              <a:defRPr/>
            </a:pPr>
            <a:r>
              <a:rPr lang="ru-RU" sz="3000" dirty="0" smtClean="0"/>
              <a:t>Простые условия записываются в виде равенств или неравенств с использованием операторов отношения</a:t>
            </a:r>
          </a:p>
        </p:txBody>
      </p:sp>
      <p:sp>
        <p:nvSpPr>
          <p:cNvPr id="128003" name="Rectangle 3"/>
          <p:cNvSpPr>
            <a:spLocks noGrp="1" noChangeArrowheads="1"/>
          </p:cNvSpPr>
          <p:nvPr>
            <p:ph type="body" sz="half" idx="1"/>
          </p:nvPr>
        </p:nvSpPr>
        <p:spPr>
          <a:xfrm>
            <a:off x="468313" y="1628775"/>
            <a:ext cx="4038600" cy="4530725"/>
          </a:xfrm>
        </p:spPr>
        <p:txBody>
          <a:bodyPr/>
          <a:lstStyle/>
          <a:p>
            <a:pPr algn="ctr" eaLnBrk="1" hangingPunct="1">
              <a:buFont typeface="Wingdings" pitchFamily="2" charset="2"/>
              <a:buNone/>
              <a:defRPr/>
            </a:pPr>
            <a:r>
              <a:rPr lang="ru-RU" sz="2800" smtClean="0"/>
              <a:t>	</a:t>
            </a:r>
          </a:p>
        </p:txBody>
      </p:sp>
      <p:graphicFrame>
        <p:nvGraphicFramePr>
          <p:cNvPr id="128054" name="Group 54"/>
          <p:cNvGraphicFramePr>
            <a:graphicFrameLocks noGrp="1"/>
          </p:cNvGraphicFramePr>
          <p:nvPr>
            <p:ph sz="half" idx="2"/>
          </p:nvPr>
        </p:nvGraphicFramePr>
        <p:xfrm>
          <a:off x="857250" y="2286000"/>
          <a:ext cx="7402512" cy="3705226"/>
        </p:xfrm>
        <a:graphic>
          <a:graphicData uri="http://schemas.openxmlformats.org/drawingml/2006/table">
            <a:tbl>
              <a:tblPr/>
              <a:tblGrid>
                <a:gridCol w="1924050"/>
                <a:gridCol w="3311525"/>
                <a:gridCol w="2166937"/>
              </a:tblGrid>
              <a:tr h="518249">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rPr>
                        <a:t>Оператор</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rPr>
                        <a:t>Значение</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Пример</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249">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rPr>
                        <a:t>&lt;</a:t>
                      </a: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endParaRP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rPr>
                        <a:t>меньше, чем</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B1&lt;C4</a:t>
                      </a: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730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rPr>
                        <a:t>&lt;=</a:t>
                      </a: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endParaRP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rPr>
                        <a:t>меньше или равно</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rPr>
                        <a:t>B1&lt;=C4</a:t>
                      </a: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endParaRP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202">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rPr>
                        <a:t>&gt;</a:t>
                      </a: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endParaRP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rPr>
                        <a:t>больше, чем</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B1&gt;C4</a:t>
                      </a: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572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rPr>
                        <a:t>&gt;=</a:t>
                      </a: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endParaRP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rPr>
                        <a:t>больше или равно</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B1&gt;=C4</a:t>
                      </a: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249">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rPr>
                        <a:t>=</a:t>
                      </a: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endParaRP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rPr>
                        <a:t>равно</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B1=C4</a:t>
                      </a: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249">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rPr>
                        <a:t>&lt;&gt;</a:t>
                      </a: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endParaRP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rPr>
                        <a:t>не равно</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rPr>
                        <a:t>B1&lt;&gt;C4</a:t>
                      </a: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endParaRP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3" presetClass="entr" presetSubtype="16" fill="hold" grpId="0" nodeType="afterEffect">
                                  <p:stCondLst>
                                    <p:cond delay="0"/>
                                  </p:stCondLst>
                                  <p:childTnLst>
                                    <p:set>
                                      <p:cBhvr>
                                        <p:cTn id="6" dur="1" fill="hold">
                                          <p:stCondLst>
                                            <p:cond delay="0"/>
                                          </p:stCondLst>
                                        </p:cTn>
                                        <p:tgtEl>
                                          <p:spTgt spid="128039"/>
                                        </p:tgtEl>
                                        <p:attrNameLst>
                                          <p:attrName>style.visibility</p:attrName>
                                        </p:attrNameLst>
                                      </p:cBhvr>
                                      <p:to>
                                        <p:strVal val="visible"/>
                                      </p:to>
                                    </p:set>
                                    <p:animEffect transition="in" filter="plus(in)">
                                      <p:cBhvr>
                                        <p:cTn id="7" dur="2000"/>
                                        <p:tgtEl>
                                          <p:spTgt spid="12803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128054"/>
                                        </p:tgtEl>
                                        <p:attrNameLst>
                                          <p:attrName>style.visibility</p:attrName>
                                        </p:attrNameLst>
                                      </p:cBhvr>
                                      <p:to>
                                        <p:strVal val="visible"/>
                                      </p:to>
                                    </p:set>
                                    <p:anim calcmode="lin" valueType="num">
                                      <p:cBhvr additive="base">
                                        <p:cTn id="12" dur="2000" fill="hold"/>
                                        <p:tgtEl>
                                          <p:spTgt spid="128054"/>
                                        </p:tgtEl>
                                        <p:attrNameLst>
                                          <p:attrName>ppt_x</p:attrName>
                                        </p:attrNameLst>
                                      </p:cBhvr>
                                      <p:tavLst>
                                        <p:tav tm="0">
                                          <p:val>
                                            <p:strVal val="#ppt_x"/>
                                          </p:val>
                                        </p:tav>
                                        <p:tav tm="100000">
                                          <p:val>
                                            <p:strVal val="#ppt_x"/>
                                          </p:val>
                                        </p:tav>
                                      </p:tavLst>
                                    </p:anim>
                                    <p:anim calcmode="lin" valueType="num">
                                      <p:cBhvr additive="base">
                                        <p:cTn id="13" dur="2000" fill="hold"/>
                                        <p:tgtEl>
                                          <p:spTgt spid="12805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3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229600" cy="722312"/>
          </a:xfrm>
        </p:spPr>
        <p:txBody>
          <a:bodyPr/>
          <a:lstStyle/>
          <a:p>
            <a:pPr>
              <a:defRPr/>
            </a:pPr>
            <a:r>
              <a:rPr lang="ru-RU" sz="4000" dirty="0" smtClean="0"/>
              <a:t>Задание №1</a:t>
            </a:r>
            <a:endParaRPr lang="ru-RU" sz="4000" dirty="0"/>
          </a:p>
        </p:txBody>
      </p:sp>
      <p:sp>
        <p:nvSpPr>
          <p:cNvPr id="3" name="Содержимое 2"/>
          <p:cNvSpPr>
            <a:spLocks noGrp="1"/>
          </p:cNvSpPr>
          <p:nvPr>
            <p:ph idx="1"/>
          </p:nvPr>
        </p:nvSpPr>
        <p:spPr>
          <a:xfrm>
            <a:off x="0" y="1143000"/>
            <a:ext cx="9144000" cy="5286375"/>
          </a:xfrm>
        </p:spPr>
        <p:txBody>
          <a:bodyPr/>
          <a:lstStyle/>
          <a:p>
            <a:pPr>
              <a:buFont typeface="Wingdings" pitchFamily="2" charset="2"/>
              <a:buNone/>
              <a:defRPr/>
            </a:pPr>
            <a:r>
              <a:rPr lang="ru-RU" sz="3000" dirty="0" smtClean="0"/>
              <a:t>	</a:t>
            </a:r>
            <a:r>
              <a:rPr lang="ru-RU" sz="2400" dirty="0" smtClean="0"/>
              <a:t>Составим электронную таблицу в следующем виде:</a:t>
            </a:r>
          </a:p>
          <a:p>
            <a:pPr>
              <a:buFont typeface="Wingdings" pitchFamily="2" charset="2"/>
              <a:buNone/>
              <a:defRPr/>
            </a:pPr>
            <a:endParaRPr lang="ru-RU" sz="2400" dirty="0" smtClean="0"/>
          </a:p>
          <a:p>
            <a:pPr>
              <a:buFont typeface="Wingdings" pitchFamily="2" charset="2"/>
              <a:buNone/>
              <a:defRPr/>
            </a:pPr>
            <a:endParaRPr lang="ru-RU" sz="2400" dirty="0" smtClean="0"/>
          </a:p>
          <a:p>
            <a:pPr>
              <a:buFont typeface="Wingdings" pitchFamily="2" charset="2"/>
              <a:buNone/>
              <a:defRPr/>
            </a:pPr>
            <a:endParaRPr lang="ru-RU" sz="2400" dirty="0" smtClean="0"/>
          </a:p>
          <a:p>
            <a:pPr>
              <a:buFont typeface="Wingdings" pitchFamily="2" charset="2"/>
              <a:buNone/>
              <a:defRPr/>
            </a:pPr>
            <a:endParaRPr lang="ru-RU" sz="2400" dirty="0" smtClean="0"/>
          </a:p>
          <a:p>
            <a:pPr>
              <a:buFont typeface="Wingdings" pitchFamily="2" charset="2"/>
              <a:buNone/>
              <a:defRPr/>
            </a:pPr>
            <a:endParaRPr lang="ru-RU" sz="2400" dirty="0" smtClean="0"/>
          </a:p>
          <a:p>
            <a:pPr>
              <a:buFont typeface="Wingdings" pitchFamily="2" charset="2"/>
              <a:buNone/>
              <a:defRPr/>
            </a:pPr>
            <a:endParaRPr lang="ru-RU" sz="2400" dirty="0" smtClean="0"/>
          </a:p>
          <a:p>
            <a:pPr>
              <a:buFont typeface="Wingdings" pitchFamily="2" charset="2"/>
              <a:buNone/>
              <a:defRPr/>
            </a:pPr>
            <a:r>
              <a:rPr lang="ru-RU" sz="2400" dirty="0" smtClean="0"/>
              <a:t>	</a:t>
            </a:r>
          </a:p>
          <a:p>
            <a:pPr>
              <a:buFont typeface="Wingdings" pitchFamily="2" charset="2"/>
              <a:buNone/>
              <a:defRPr/>
            </a:pPr>
            <a:r>
              <a:rPr lang="ru-RU" sz="2400" dirty="0" smtClean="0"/>
              <a:t>	В столбец «Примечание 1» следует ввести формулу так, чтобы выводилось сообщение «зачет», если оценка больше  «2» и сообщение «нет зачета» в противном случае. </a:t>
            </a:r>
          </a:p>
          <a:p>
            <a:pPr>
              <a:buFont typeface="Wingdings" pitchFamily="2" charset="2"/>
              <a:buNone/>
              <a:defRPr/>
            </a:pPr>
            <a:endParaRPr lang="ru-RU" sz="3000" dirty="0" smtClean="0"/>
          </a:p>
          <a:p>
            <a:pPr>
              <a:buFont typeface="Wingdings" pitchFamily="2" charset="2"/>
              <a:buNone/>
              <a:defRPr/>
            </a:pPr>
            <a:endParaRPr lang="ru-RU" dirty="0"/>
          </a:p>
        </p:txBody>
      </p:sp>
      <p:graphicFrame>
        <p:nvGraphicFramePr>
          <p:cNvPr id="4" name="Таблица 3"/>
          <p:cNvGraphicFramePr>
            <a:graphicFrameLocks noGrp="1"/>
          </p:cNvGraphicFramePr>
          <p:nvPr/>
        </p:nvGraphicFramePr>
        <p:xfrm>
          <a:off x="214313" y="2000250"/>
          <a:ext cx="8786811" cy="2622552"/>
        </p:xfrm>
        <a:graphic>
          <a:graphicData uri="http://schemas.openxmlformats.org/drawingml/2006/table">
            <a:tbl>
              <a:tblPr firstRow="1" bandRow="1">
                <a:tableStyleId>{16D9F66E-5EB9-4882-86FB-DCBF35E3C3E4}</a:tableStyleId>
              </a:tblPr>
              <a:tblGrid>
                <a:gridCol w="1071563"/>
                <a:gridCol w="857250"/>
                <a:gridCol w="1357312"/>
                <a:gridCol w="1357312"/>
                <a:gridCol w="1357312"/>
                <a:gridCol w="1357312"/>
                <a:gridCol w="1428750"/>
              </a:tblGrid>
              <a:tr h="437092">
                <a:tc>
                  <a:txBody>
                    <a:bodyPr/>
                    <a:lstStyle/>
                    <a:p>
                      <a:pPr algn="ctr"/>
                      <a:r>
                        <a:rPr lang="ru-RU" sz="1400" b="0" dirty="0" smtClean="0">
                          <a:latin typeface="+mj-lt"/>
                        </a:rPr>
                        <a:t>Фамилия</a:t>
                      </a:r>
                      <a:endParaRPr lang="ru-RU" sz="1400" b="0" dirty="0">
                        <a:latin typeface="+mj-lt"/>
                      </a:endParaRPr>
                    </a:p>
                  </a:txBody>
                  <a:tcPr marL="91439" marR="91439" marT="45731" marB="45731"/>
                </a:tc>
                <a:tc>
                  <a:txBody>
                    <a:bodyPr/>
                    <a:lstStyle/>
                    <a:p>
                      <a:pPr algn="ctr"/>
                      <a:r>
                        <a:rPr lang="ru-RU" sz="1400" b="0" dirty="0" smtClean="0">
                          <a:latin typeface="+mj-lt"/>
                        </a:rPr>
                        <a:t>Оценка</a:t>
                      </a:r>
                      <a:endParaRPr lang="ru-RU" sz="1400" b="0" dirty="0">
                        <a:latin typeface="+mj-lt"/>
                      </a:endParaRPr>
                    </a:p>
                  </a:txBody>
                  <a:tcPr marL="91439" marR="91439" marT="45731" marB="45731"/>
                </a:tc>
                <a:tc>
                  <a:txBody>
                    <a:bodyPr/>
                    <a:lstStyle/>
                    <a:p>
                      <a:pPr algn="ctr"/>
                      <a:r>
                        <a:rPr lang="ru-RU" sz="1400" b="0" dirty="0" smtClean="0">
                          <a:latin typeface="+mj-lt"/>
                        </a:rPr>
                        <a:t>Примечание1</a:t>
                      </a:r>
                      <a:endParaRPr lang="ru-RU" sz="1400" b="0" dirty="0">
                        <a:latin typeface="+mj-lt"/>
                      </a:endParaRPr>
                    </a:p>
                  </a:txBody>
                  <a:tcPr marL="91439" marR="91439" marT="45731" marB="45731"/>
                </a:tc>
                <a:tc>
                  <a:txBody>
                    <a:bodyPr/>
                    <a:lstStyle/>
                    <a:p>
                      <a:pPr algn="ctr"/>
                      <a:r>
                        <a:rPr lang="ru-RU" sz="1400" b="0" dirty="0" smtClean="0">
                          <a:latin typeface="+mj-lt"/>
                        </a:rPr>
                        <a:t>Примечание2</a:t>
                      </a:r>
                      <a:endParaRPr lang="ru-RU" sz="1400" b="0" dirty="0">
                        <a:latin typeface="+mj-lt"/>
                      </a:endParaRPr>
                    </a:p>
                  </a:txBody>
                  <a:tcPr marL="91439" marR="91439" marT="45731" marB="45731"/>
                </a:tc>
                <a:tc>
                  <a:txBody>
                    <a:bodyPr/>
                    <a:lstStyle/>
                    <a:p>
                      <a:pPr algn="ctr"/>
                      <a:r>
                        <a:rPr lang="ru-RU" sz="1400" b="0" dirty="0" smtClean="0">
                          <a:latin typeface="+mj-lt"/>
                        </a:rPr>
                        <a:t>Примечание3</a:t>
                      </a:r>
                      <a:endParaRPr lang="ru-RU" sz="1400" b="0" dirty="0">
                        <a:latin typeface="+mj-lt"/>
                      </a:endParaRPr>
                    </a:p>
                  </a:txBody>
                  <a:tcPr marL="91439" marR="91439" marT="45731" marB="45731"/>
                </a:tc>
                <a:tc>
                  <a:txBody>
                    <a:bodyPr/>
                    <a:lstStyle/>
                    <a:p>
                      <a:pPr algn="ctr"/>
                      <a:r>
                        <a:rPr lang="ru-RU" sz="1400" b="0" dirty="0" smtClean="0">
                          <a:latin typeface="+mj-lt"/>
                        </a:rPr>
                        <a:t>Примечание4</a:t>
                      </a:r>
                      <a:endParaRPr lang="ru-RU" sz="1400" b="0" dirty="0">
                        <a:latin typeface="+mj-lt"/>
                      </a:endParaRPr>
                    </a:p>
                  </a:txBody>
                  <a:tcPr marL="91439" marR="91439" marT="45731" marB="45731"/>
                </a:tc>
                <a:tc>
                  <a:txBody>
                    <a:bodyPr/>
                    <a:lstStyle/>
                    <a:p>
                      <a:pPr algn="ctr"/>
                      <a:r>
                        <a:rPr lang="ru-RU" sz="1400" b="0" dirty="0" smtClean="0">
                          <a:latin typeface="+mj-lt"/>
                        </a:rPr>
                        <a:t>Примечание5</a:t>
                      </a:r>
                      <a:endParaRPr lang="ru-RU" sz="1400" b="0" dirty="0">
                        <a:latin typeface="+mj-lt"/>
                      </a:endParaRPr>
                    </a:p>
                  </a:txBody>
                  <a:tcPr marL="91439" marR="91439" marT="45731" marB="45731"/>
                </a:tc>
              </a:tr>
              <a:tr h="437092">
                <a:tc>
                  <a:txBody>
                    <a:bodyPr/>
                    <a:lstStyle/>
                    <a:p>
                      <a:r>
                        <a:rPr lang="ru-RU" sz="1400" b="0" kern="1200" dirty="0" smtClean="0">
                          <a:solidFill>
                            <a:schemeClr val="dk1"/>
                          </a:solidFill>
                          <a:latin typeface="+mj-lt"/>
                          <a:ea typeface="+mn-ea"/>
                          <a:cs typeface="+mn-cs"/>
                        </a:rPr>
                        <a:t>Иванов</a:t>
                      </a:r>
                    </a:p>
                  </a:txBody>
                  <a:tcPr marL="91439" marR="91439" marT="45731" marB="45731"/>
                </a:tc>
                <a:tc>
                  <a:txBody>
                    <a:bodyPr/>
                    <a:lstStyle/>
                    <a:p>
                      <a:pPr algn="ctr"/>
                      <a:r>
                        <a:rPr lang="en-US" sz="1800" dirty="0" smtClean="0"/>
                        <a:t>5</a:t>
                      </a:r>
                      <a:endParaRPr lang="ru-RU" sz="1800" dirty="0"/>
                    </a:p>
                  </a:txBody>
                  <a:tcPr marL="91439" marR="91439" marT="45731" marB="45731"/>
                </a:tc>
                <a:tc>
                  <a:txBody>
                    <a:bodyPr/>
                    <a:lstStyle/>
                    <a:p>
                      <a:endParaRPr lang="ru-RU" sz="1800" dirty="0"/>
                    </a:p>
                  </a:txBody>
                  <a:tcPr marL="91439" marR="91439" marT="45731" marB="45731"/>
                </a:tc>
                <a:tc>
                  <a:txBody>
                    <a:bodyPr/>
                    <a:lstStyle/>
                    <a:p>
                      <a:endParaRPr lang="ru-RU" sz="1800" dirty="0"/>
                    </a:p>
                  </a:txBody>
                  <a:tcPr marL="91439" marR="91439" marT="45731" marB="45731"/>
                </a:tc>
                <a:tc>
                  <a:txBody>
                    <a:bodyPr/>
                    <a:lstStyle/>
                    <a:p>
                      <a:endParaRPr lang="ru-RU" sz="1800" dirty="0"/>
                    </a:p>
                  </a:txBody>
                  <a:tcPr marL="91439" marR="91439" marT="45731" marB="45731"/>
                </a:tc>
                <a:tc>
                  <a:txBody>
                    <a:bodyPr/>
                    <a:lstStyle/>
                    <a:p>
                      <a:endParaRPr lang="ru-RU" sz="1800"/>
                    </a:p>
                  </a:txBody>
                  <a:tcPr marL="91439" marR="91439" marT="45731" marB="45731"/>
                </a:tc>
                <a:tc>
                  <a:txBody>
                    <a:bodyPr/>
                    <a:lstStyle/>
                    <a:p>
                      <a:endParaRPr lang="ru-RU" sz="1800"/>
                    </a:p>
                  </a:txBody>
                  <a:tcPr marL="91439" marR="91439" marT="45731" marB="45731"/>
                </a:tc>
              </a:tr>
              <a:tr h="437092">
                <a:tc>
                  <a:txBody>
                    <a:bodyPr/>
                    <a:lstStyle/>
                    <a:p>
                      <a:r>
                        <a:rPr lang="ru-RU" sz="1400" b="0" kern="1200" dirty="0" smtClean="0">
                          <a:solidFill>
                            <a:schemeClr val="dk1"/>
                          </a:solidFill>
                          <a:latin typeface="+mj-lt"/>
                          <a:ea typeface="+mn-ea"/>
                          <a:cs typeface="+mn-cs"/>
                        </a:rPr>
                        <a:t>Петров</a:t>
                      </a:r>
                    </a:p>
                  </a:txBody>
                  <a:tcPr marL="91439" marR="91439" marT="45731" marB="45731"/>
                </a:tc>
                <a:tc>
                  <a:txBody>
                    <a:bodyPr/>
                    <a:lstStyle/>
                    <a:p>
                      <a:pPr algn="ctr"/>
                      <a:r>
                        <a:rPr lang="en-US" sz="1800" dirty="0" smtClean="0"/>
                        <a:t>4</a:t>
                      </a:r>
                      <a:endParaRPr lang="ru-RU" sz="1800" dirty="0"/>
                    </a:p>
                  </a:txBody>
                  <a:tcPr marL="91439" marR="91439" marT="45731" marB="45731"/>
                </a:tc>
                <a:tc>
                  <a:txBody>
                    <a:bodyPr/>
                    <a:lstStyle/>
                    <a:p>
                      <a:endParaRPr lang="ru-RU" sz="1800" dirty="0"/>
                    </a:p>
                  </a:txBody>
                  <a:tcPr marL="91439" marR="91439" marT="45731" marB="45731"/>
                </a:tc>
                <a:tc>
                  <a:txBody>
                    <a:bodyPr/>
                    <a:lstStyle/>
                    <a:p>
                      <a:endParaRPr lang="ru-RU" sz="1800"/>
                    </a:p>
                  </a:txBody>
                  <a:tcPr marL="91439" marR="91439" marT="45731" marB="45731"/>
                </a:tc>
                <a:tc>
                  <a:txBody>
                    <a:bodyPr/>
                    <a:lstStyle/>
                    <a:p>
                      <a:endParaRPr lang="ru-RU" sz="1800"/>
                    </a:p>
                  </a:txBody>
                  <a:tcPr marL="91439" marR="91439" marT="45731" marB="45731"/>
                </a:tc>
                <a:tc>
                  <a:txBody>
                    <a:bodyPr/>
                    <a:lstStyle/>
                    <a:p>
                      <a:endParaRPr lang="ru-RU" sz="1800"/>
                    </a:p>
                  </a:txBody>
                  <a:tcPr marL="91439" marR="91439" marT="45731" marB="45731"/>
                </a:tc>
                <a:tc>
                  <a:txBody>
                    <a:bodyPr/>
                    <a:lstStyle/>
                    <a:p>
                      <a:endParaRPr lang="ru-RU" sz="1800"/>
                    </a:p>
                  </a:txBody>
                  <a:tcPr marL="91439" marR="91439" marT="45731" marB="45731"/>
                </a:tc>
              </a:tr>
              <a:tr h="437092">
                <a:tc>
                  <a:txBody>
                    <a:bodyPr/>
                    <a:lstStyle/>
                    <a:p>
                      <a:r>
                        <a:rPr lang="ru-RU" sz="1400" b="0" kern="1200" dirty="0" smtClean="0">
                          <a:solidFill>
                            <a:schemeClr val="dk1"/>
                          </a:solidFill>
                          <a:latin typeface="+mj-lt"/>
                          <a:ea typeface="+mn-ea"/>
                          <a:cs typeface="+mn-cs"/>
                        </a:rPr>
                        <a:t>Сидоров</a:t>
                      </a:r>
                    </a:p>
                  </a:txBody>
                  <a:tcPr marL="91439" marR="91439" marT="45731" marB="45731"/>
                </a:tc>
                <a:tc>
                  <a:txBody>
                    <a:bodyPr/>
                    <a:lstStyle/>
                    <a:p>
                      <a:pPr algn="ctr"/>
                      <a:r>
                        <a:rPr lang="en-US" sz="1800" dirty="0" smtClean="0"/>
                        <a:t>3</a:t>
                      </a:r>
                      <a:endParaRPr lang="ru-RU" sz="1800" dirty="0"/>
                    </a:p>
                  </a:txBody>
                  <a:tcPr marL="91439" marR="91439" marT="45731" marB="45731"/>
                </a:tc>
                <a:tc>
                  <a:txBody>
                    <a:bodyPr/>
                    <a:lstStyle/>
                    <a:p>
                      <a:endParaRPr lang="ru-RU" sz="1800" dirty="0"/>
                    </a:p>
                  </a:txBody>
                  <a:tcPr marL="91439" marR="91439" marT="45731" marB="45731"/>
                </a:tc>
                <a:tc>
                  <a:txBody>
                    <a:bodyPr/>
                    <a:lstStyle/>
                    <a:p>
                      <a:endParaRPr lang="ru-RU" sz="1800" dirty="0"/>
                    </a:p>
                  </a:txBody>
                  <a:tcPr marL="91439" marR="91439" marT="45731" marB="45731"/>
                </a:tc>
                <a:tc>
                  <a:txBody>
                    <a:bodyPr/>
                    <a:lstStyle/>
                    <a:p>
                      <a:endParaRPr lang="ru-RU" sz="1800"/>
                    </a:p>
                  </a:txBody>
                  <a:tcPr marL="91439" marR="91439" marT="45731" marB="45731"/>
                </a:tc>
                <a:tc>
                  <a:txBody>
                    <a:bodyPr/>
                    <a:lstStyle/>
                    <a:p>
                      <a:endParaRPr lang="ru-RU" sz="1800"/>
                    </a:p>
                  </a:txBody>
                  <a:tcPr marL="91439" marR="91439" marT="45731" marB="45731"/>
                </a:tc>
                <a:tc>
                  <a:txBody>
                    <a:bodyPr/>
                    <a:lstStyle/>
                    <a:p>
                      <a:endParaRPr lang="ru-RU" sz="1800"/>
                    </a:p>
                  </a:txBody>
                  <a:tcPr marL="91439" marR="91439" marT="45731" marB="45731"/>
                </a:tc>
              </a:tr>
              <a:tr h="437092">
                <a:tc>
                  <a:txBody>
                    <a:bodyPr/>
                    <a:lstStyle/>
                    <a:p>
                      <a:r>
                        <a:rPr lang="ru-RU" sz="1400" b="0" kern="1200" dirty="0" smtClean="0">
                          <a:solidFill>
                            <a:schemeClr val="dk1"/>
                          </a:solidFill>
                          <a:latin typeface="+mj-lt"/>
                          <a:ea typeface="+mn-ea"/>
                          <a:cs typeface="+mn-cs"/>
                        </a:rPr>
                        <a:t>Филиппов</a:t>
                      </a:r>
                    </a:p>
                  </a:txBody>
                  <a:tcPr marL="91439" marR="91439" marT="45731" marB="45731"/>
                </a:tc>
                <a:tc>
                  <a:txBody>
                    <a:bodyPr/>
                    <a:lstStyle/>
                    <a:p>
                      <a:pPr algn="ctr"/>
                      <a:r>
                        <a:rPr lang="en-US" sz="1800" dirty="0" smtClean="0"/>
                        <a:t>2</a:t>
                      </a:r>
                      <a:endParaRPr lang="ru-RU" sz="1800" dirty="0"/>
                    </a:p>
                  </a:txBody>
                  <a:tcPr marL="91439" marR="91439" marT="45731" marB="45731"/>
                </a:tc>
                <a:tc>
                  <a:txBody>
                    <a:bodyPr/>
                    <a:lstStyle/>
                    <a:p>
                      <a:endParaRPr lang="ru-RU" sz="1800"/>
                    </a:p>
                  </a:txBody>
                  <a:tcPr marL="91439" marR="91439" marT="45731" marB="45731"/>
                </a:tc>
                <a:tc>
                  <a:txBody>
                    <a:bodyPr/>
                    <a:lstStyle/>
                    <a:p>
                      <a:endParaRPr lang="ru-RU" sz="1800" dirty="0"/>
                    </a:p>
                  </a:txBody>
                  <a:tcPr marL="91439" marR="91439" marT="45731" marB="45731"/>
                </a:tc>
                <a:tc>
                  <a:txBody>
                    <a:bodyPr/>
                    <a:lstStyle/>
                    <a:p>
                      <a:endParaRPr lang="ru-RU" sz="1800" dirty="0"/>
                    </a:p>
                  </a:txBody>
                  <a:tcPr marL="91439" marR="91439" marT="45731" marB="45731"/>
                </a:tc>
                <a:tc>
                  <a:txBody>
                    <a:bodyPr/>
                    <a:lstStyle/>
                    <a:p>
                      <a:endParaRPr lang="ru-RU" sz="1800" dirty="0"/>
                    </a:p>
                  </a:txBody>
                  <a:tcPr marL="91439" marR="91439" marT="45731" marB="45731"/>
                </a:tc>
                <a:tc>
                  <a:txBody>
                    <a:bodyPr/>
                    <a:lstStyle/>
                    <a:p>
                      <a:endParaRPr lang="ru-RU" sz="1800" dirty="0"/>
                    </a:p>
                  </a:txBody>
                  <a:tcPr marL="91439" marR="91439" marT="45731" marB="45731"/>
                </a:tc>
              </a:tr>
              <a:tr h="437092">
                <a:tc>
                  <a:txBody>
                    <a:bodyPr/>
                    <a:lstStyle/>
                    <a:p>
                      <a:r>
                        <a:rPr lang="ru-RU" sz="1400" b="0" kern="1200" dirty="0" smtClean="0">
                          <a:solidFill>
                            <a:schemeClr val="dk1"/>
                          </a:solidFill>
                          <a:latin typeface="+mj-lt"/>
                          <a:ea typeface="+mn-ea"/>
                          <a:cs typeface="+mn-cs"/>
                        </a:rPr>
                        <a:t>Антонов</a:t>
                      </a:r>
                    </a:p>
                  </a:txBody>
                  <a:tcPr marL="91439" marR="91439" marT="45731" marB="45731"/>
                </a:tc>
                <a:tc>
                  <a:txBody>
                    <a:bodyPr/>
                    <a:lstStyle/>
                    <a:p>
                      <a:pPr algn="ctr"/>
                      <a:r>
                        <a:rPr lang="en-US" sz="1800" dirty="0" smtClean="0"/>
                        <a:t>1</a:t>
                      </a:r>
                      <a:endParaRPr lang="ru-RU" sz="1800" dirty="0"/>
                    </a:p>
                  </a:txBody>
                  <a:tcPr marL="91439" marR="91439" marT="45731" marB="45731"/>
                </a:tc>
                <a:tc>
                  <a:txBody>
                    <a:bodyPr/>
                    <a:lstStyle/>
                    <a:p>
                      <a:endParaRPr lang="ru-RU" sz="1800"/>
                    </a:p>
                  </a:txBody>
                  <a:tcPr marL="91439" marR="91439" marT="45731" marB="45731"/>
                </a:tc>
                <a:tc>
                  <a:txBody>
                    <a:bodyPr/>
                    <a:lstStyle/>
                    <a:p>
                      <a:endParaRPr lang="ru-RU" sz="1800"/>
                    </a:p>
                  </a:txBody>
                  <a:tcPr marL="91439" marR="91439" marT="45731" marB="45731"/>
                </a:tc>
                <a:tc>
                  <a:txBody>
                    <a:bodyPr/>
                    <a:lstStyle/>
                    <a:p>
                      <a:endParaRPr lang="ru-RU" sz="1800"/>
                    </a:p>
                  </a:txBody>
                  <a:tcPr marL="91439" marR="91439" marT="45731" marB="45731"/>
                </a:tc>
                <a:tc>
                  <a:txBody>
                    <a:bodyPr/>
                    <a:lstStyle/>
                    <a:p>
                      <a:endParaRPr lang="ru-RU" sz="1800"/>
                    </a:p>
                  </a:txBody>
                  <a:tcPr marL="91439" marR="91439" marT="45731" marB="45731"/>
                </a:tc>
                <a:tc>
                  <a:txBody>
                    <a:bodyPr/>
                    <a:lstStyle/>
                    <a:p>
                      <a:endParaRPr lang="ru-RU" sz="1800" dirty="0"/>
                    </a:p>
                  </a:txBody>
                  <a:tcPr marL="91439" marR="91439" marT="45731" marB="45731"/>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63" y="500063"/>
            <a:ext cx="8229600" cy="4429125"/>
          </a:xfrm>
        </p:spPr>
        <p:txBody>
          <a:bodyPr/>
          <a:lstStyle/>
          <a:p>
            <a:pPr>
              <a:buFont typeface="Wingdings" pitchFamily="2" charset="2"/>
              <a:buNone/>
              <a:defRPr/>
            </a:pPr>
            <a:r>
              <a:rPr lang="ru-RU" sz="3000" dirty="0" smtClean="0"/>
              <a:t>В данном примере используется простое условие: </a:t>
            </a:r>
            <a:r>
              <a:rPr lang="ru-RU" sz="3000" b="1" dirty="0" smtClean="0"/>
              <a:t>оценка </a:t>
            </a:r>
            <a:r>
              <a:rPr lang="ru-RU" sz="3000" b="1" smtClean="0"/>
              <a:t>&gt;2</a:t>
            </a:r>
            <a:r>
              <a:rPr lang="ru-RU" sz="3000" smtClean="0"/>
              <a:t> </a:t>
            </a:r>
            <a:endParaRPr lang="en-US" sz="3000" dirty="0" smtClean="0"/>
          </a:p>
          <a:p>
            <a:pPr>
              <a:buFont typeface="Wingdings" pitchFamily="2" charset="2"/>
              <a:buNone/>
              <a:defRPr/>
            </a:pPr>
            <a:r>
              <a:rPr lang="ru-RU" sz="3000" dirty="0" smtClean="0"/>
              <a:t>При решении многих задач в качестве логического выражения могут использоваться сложные условия. Сложные условия состоят из простых и соединяются между собой логической функцией «И» или логической функцией «ИЛИ».</a:t>
            </a:r>
          </a:p>
          <a:p>
            <a:pPr>
              <a:buFont typeface="Wingdings" pitchFamily="2" charset="2"/>
              <a:buNone/>
              <a:defRPr/>
            </a:pPr>
            <a:endParaRPr lang="ru-RU" sz="3000" dirty="0" smtClean="0"/>
          </a:p>
          <a:p>
            <a:pPr>
              <a:defRPr/>
            </a:pPr>
            <a:endParaRPr lang="ru-RU" dirty="0"/>
          </a:p>
        </p:txBody>
      </p:sp>
      <p:sp>
        <p:nvSpPr>
          <p:cNvPr id="5" name="Прямоугольник 4"/>
          <p:cNvSpPr/>
          <p:nvPr/>
        </p:nvSpPr>
        <p:spPr>
          <a:xfrm>
            <a:off x="500063" y="5214938"/>
            <a:ext cx="6983412" cy="554037"/>
          </a:xfrm>
          <a:prstGeom prst="rect">
            <a:avLst/>
          </a:prstGeom>
        </p:spPr>
        <p:txBody>
          <a:bodyPr wrap="none">
            <a:spAutoFit/>
          </a:bodyPr>
          <a:lstStyle/>
          <a:p>
            <a:pPr>
              <a:defRPr/>
            </a:pPr>
            <a:r>
              <a:rPr lang="ru-RU" sz="3000" b="0" dirty="0">
                <a:solidFill>
                  <a:schemeClr val="tx1"/>
                </a:solidFill>
                <a:effectLst>
                  <a:outerShdw blurRad="38100" dist="38100" dir="2700000" algn="tl">
                    <a:srgbClr val="000000"/>
                  </a:outerShdw>
                </a:effectLst>
                <a:latin typeface="+mn-lt"/>
                <a:cs typeface="+mn-cs"/>
              </a:rPr>
              <a:t>Рассмотрим работу этих функций</a:t>
            </a:r>
            <a:r>
              <a:rPr lang="ru-RU" dirty="0">
                <a:solidFill>
                  <a:schemeClr val="tx1"/>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1000"/>
                                        <p:tgtEl>
                                          <p:spTgt spid="3">
                                            <p:txEl>
                                              <p:pRg st="0" end="0"/>
                                            </p:txEl>
                                          </p:spTgt>
                                        </p:tgtEl>
                                      </p:cBhvr>
                                    </p:animEffect>
                                  </p:childTnLst>
                                </p:cTn>
                              </p:par>
                            </p:childTnLst>
                          </p:cTn>
                        </p:par>
                        <p:par>
                          <p:cTn id="8" fill="hold" nodeType="afterGroup">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checkerboard(across)">
                                      <p:cBhvr>
                                        <p:cTn id="11" dur="1000"/>
                                        <p:tgtEl>
                                          <p:spTgt spid="3">
                                            <p:txEl>
                                              <p:pRg st="1" end="1"/>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checkerboard(across)">
                                      <p:cBhvr>
                                        <p:cTn id="1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Занавес">
  <a:themeElements>
    <a:clrScheme name="Занавес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fontScheme name="Занавес">
      <a:majorFont>
        <a:latin typeface="Tahoma"/>
        <a:ea typeface=""/>
        <a:cs typeface="Arial"/>
      </a:majorFont>
      <a:minorFont>
        <a:latin typeface="Tahoma"/>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381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ru-RU" sz="1800" b="1" i="0" u="none" strike="noStrike" cap="none" normalizeH="0" baseline="0" smtClean="0">
            <a:ln>
              <a:noFill/>
            </a:ln>
            <a:solidFill>
              <a:schemeClr val="bg2"/>
            </a:solidFill>
            <a:effectLst/>
            <a:latin typeface="Tahoma" pitchFamily="34" charset="0"/>
            <a:cs typeface="Arial" charset="0"/>
          </a:defRPr>
        </a:defPPr>
      </a:lstStyle>
    </a:spDef>
    <a:lnDef>
      <a:spPr bwMode="auto">
        <a:xfrm>
          <a:off x="0" y="0"/>
          <a:ext cx="1" cy="1"/>
        </a:xfrm>
        <a:custGeom>
          <a:avLst/>
          <a:gdLst/>
          <a:ahLst/>
          <a:cxnLst/>
          <a:rect l="0" t="0" r="0" b="0"/>
          <a:pathLst/>
        </a:custGeom>
        <a:noFill/>
        <a:ln w="381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ru-RU" sz="1800" b="1" i="0" u="none" strike="noStrike" cap="none" normalizeH="0" baseline="0" smtClean="0">
            <a:ln>
              <a:noFill/>
            </a:ln>
            <a:solidFill>
              <a:schemeClr val="bg2"/>
            </a:solidFill>
            <a:effectLst/>
            <a:latin typeface="Tahoma" pitchFamily="34" charset="0"/>
            <a:cs typeface="Arial" charset="0"/>
          </a:defRPr>
        </a:defPPr>
      </a:lstStyle>
    </a:lnDef>
  </a:objectDefaults>
  <a:extraClrSchemeLst>
    <a:extraClrScheme>
      <a:clrScheme name="Занавес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clrMap bg1="dk2" tx1="lt1" bg2="dk1" tx2="lt2" accent1="accent1" accent2="accent2" accent3="accent3" accent4="accent4" accent5="accent5" accent6="accent6" hlink="hlink" folHlink="folHlink"/>
    </a:extraClrScheme>
    <a:extraClrScheme>
      <a:clrScheme name="Занавес 2">
        <a:dk1>
          <a:srgbClr val="000066"/>
        </a:dk1>
        <a:lt1>
          <a:srgbClr val="FFFFFF"/>
        </a:lt1>
        <a:dk2>
          <a:srgbClr val="000099"/>
        </a:dk2>
        <a:lt2>
          <a:srgbClr val="D8F6F8"/>
        </a:lt2>
        <a:accent1>
          <a:srgbClr val="0099FF"/>
        </a:accent1>
        <a:accent2>
          <a:srgbClr val="00003A"/>
        </a:accent2>
        <a:accent3>
          <a:srgbClr val="AAAACA"/>
        </a:accent3>
        <a:accent4>
          <a:srgbClr val="DADADA"/>
        </a:accent4>
        <a:accent5>
          <a:srgbClr val="AACAFF"/>
        </a:accent5>
        <a:accent6>
          <a:srgbClr val="000034"/>
        </a:accent6>
        <a:hlink>
          <a:srgbClr val="DDD925"/>
        </a:hlink>
        <a:folHlink>
          <a:srgbClr val="72C676"/>
        </a:folHlink>
      </a:clrScheme>
      <a:clrMap bg1="dk2" tx1="lt1" bg2="dk1" tx2="lt2" accent1="accent1" accent2="accent2" accent3="accent3" accent4="accent4" accent5="accent5" accent6="accent6" hlink="hlink" folHlink="folHlink"/>
    </a:extraClrScheme>
    <a:extraClrScheme>
      <a:clrScheme name="Занавес 3">
        <a:dk1>
          <a:srgbClr val="4C3D57"/>
        </a:dk1>
        <a:lt1>
          <a:srgbClr val="FFFFFF"/>
        </a:lt1>
        <a:dk2>
          <a:srgbClr val="660066"/>
        </a:dk2>
        <a:lt2>
          <a:srgbClr val="FDFBE3"/>
        </a:lt2>
        <a:accent1>
          <a:srgbClr val="976C9E"/>
        </a:accent1>
        <a:accent2>
          <a:srgbClr val="1E1822"/>
        </a:accent2>
        <a:accent3>
          <a:srgbClr val="B8AAB8"/>
        </a:accent3>
        <a:accent4>
          <a:srgbClr val="DADADA"/>
        </a:accent4>
        <a:accent5>
          <a:srgbClr val="C9BACC"/>
        </a:accent5>
        <a:accent6>
          <a:srgbClr val="1A151E"/>
        </a:accent6>
        <a:hlink>
          <a:srgbClr val="D8C460"/>
        </a:hlink>
        <a:folHlink>
          <a:srgbClr val="C3C2BD"/>
        </a:folHlink>
      </a:clrScheme>
      <a:clrMap bg1="dk2" tx1="lt1" bg2="dk1" tx2="lt2" accent1="accent1" accent2="accent2" accent3="accent3" accent4="accent4" accent5="accent5" accent6="accent6" hlink="hlink" folHlink="folHlink"/>
    </a:extraClrScheme>
    <a:extraClrScheme>
      <a:clrScheme name="Занавес 4">
        <a:dk1>
          <a:srgbClr val="334D3F"/>
        </a:dk1>
        <a:lt1>
          <a:srgbClr val="FFFFFF"/>
        </a:lt1>
        <a:dk2>
          <a:srgbClr val="008000"/>
        </a:dk2>
        <a:lt2>
          <a:srgbClr val="D3F1DB"/>
        </a:lt2>
        <a:accent1>
          <a:srgbClr val="4A6D84"/>
        </a:accent1>
        <a:accent2>
          <a:srgbClr val="213329"/>
        </a:accent2>
        <a:accent3>
          <a:srgbClr val="AAC0AA"/>
        </a:accent3>
        <a:accent4>
          <a:srgbClr val="DADADA"/>
        </a:accent4>
        <a:accent5>
          <a:srgbClr val="B1BAC2"/>
        </a:accent5>
        <a:accent6>
          <a:srgbClr val="1D2D24"/>
        </a:accent6>
        <a:hlink>
          <a:srgbClr val="F0B100"/>
        </a:hlink>
        <a:folHlink>
          <a:srgbClr val="C37103"/>
        </a:folHlink>
      </a:clrScheme>
      <a:clrMap bg1="dk2" tx1="lt1" bg2="dk1" tx2="lt2" accent1="accent1" accent2="accent2" accent3="accent3" accent4="accent4" accent5="accent5" accent6="accent6" hlink="hlink" folHlink="folHlink"/>
    </a:extraClrScheme>
    <a:extraClrScheme>
      <a:clrScheme name="Занавес 5">
        <a:dk1>
          <a:srgbClr val="566858"/>
        </a:dk1>
        <a:lt1>
          <a:srgbClr val="FFFFFF"/>
        </a:lt1>
        <a:dk2>
          <a:srgbClr val="6D8771"/>
        </a:dk2>
        <a:lt2>
          <a:srgbClr val="ECECB2"/>
        </a:lt2>
        <a:accent1>
          <a:srgbClr val="76A571"/>
        </a:accent1>
        <a:accent2>
          <a:srgbClr val="465648"/>
        </a:accent2>
        <a:accent3>
          <a:srgbClr val="BAC3BB"/>
        </a:accent3>
        <a:accent4>
          <a:srgbClr val="DADADA"/>
        </a:accent4>
        <a:accent5>
          <a:srgbClr val="BDCFBB"/>
        </a:accent5>
        <a:accent6>
          <a:srgbClr val="3F4D40"/>
        </a:accent6>
        <a:hlink>
          <a:srgbClr val="FFDC0B"/>
        </a:hlink>
        <a:folHlink>
          <a:srgbClr val="FC9916"/>
        </a:folHlink>
      </a:clrScheme>
      <a:clrMap bg1="dk2" tx1="lt1" bg2="dk1" tx2="lt2" accent1="accent1" accent2="accent2" accent3="accent3" accent4="accent4" accent5="accent5" accent6="accent6" hlink="hlink" folHlink="folHlink"/>
    </a:extraClrScheme>
    <a:extraClrScheme>
      <a:clrScheme name="Занавес 6">
        <a:dk1>
          <a:srgbClr val="0A6866"/>
        </a:dk1>
        <a:lt1>
          <a:srgbClr val="FFFFFF"/>
        </a:lt1>
        <a:dk2>
          <a:srgbClr val="0D8784"/>
        </a:dk2>
        <a:lt2>
          <a:srgbClr val="B8DEC6"/>
        </a:lt2>
        <a:accent1>
          <a:srgbClr val="3C7652"/>
        </a:accent1>
        <a:accent2>
          <a:srgbClr val="005250"/>
        </a:accent2>
        <a:accent3>
          <a:srgbClr val="AAC3C2"/>
        </a:accent3>
        <a:accent4>
          <a:srgbClr val="DADADA"/>
        </a:accent4>
        <a:accent5>
          <a:srgbClr val="AFBDB3"/>
        </a:accent5>
        <a:accent6>
          <a:srgbClr val="004948"/>
        </a:accent6>
        <a:hlink>
          <a:srgbClr val="00E0A5"/>
        </a:hlink>
        <a:folHlink>
          <a:srgbClr val="00CCFF"/>
        </a:folHlink>
      </a:clrScheme>
      <a:clrMap bg1="dk2" tx1="lt1" bg2="dk1" tx2="lt2" accent1="accent1" accent2="accent2" accent3="accent3" accent4="accent4" accent5="accent5" accent6="accent6" hlink="hlink" folHlink="folHlink"/>
    </a:extraClrScheme>
    <a:extraClrScheme>
      <a:clrScheme name="Занавес 7">
        <a:dk1>
          <a:srgbClr val="50688C"/>
        </a:dk1>
        <a:lt1>
          <a:srgbClr val="FFFFFF"/>
        </a:lt1>
        <a:dk2>
          <a:srgbClr val="6E87AC"/>
        </a:dk2>
        <a:lt2>
          <a:srgbClr val="FFFFFF"/>
        </a:lt2>
        <a:accent1>
          <a:srgbClr val="376EA5"/>
        </a:accent1>
        <a:accent2>
          <a:srgbClr val="445876"/>
        </a:accent2>
        <a:accent3>
          <a:srgbClr val="BAC3D2"/>
        </a:accent3>
        <a:accent4>
          <a:srgbClr val="DADADA"/>
        </a:accent4>
        <a:accent5>
          <a:srgbClr val="AEBACF"/>
        </a:accent5>
        <a:accent6>
          <a:srgbClr val="3D4F6A"/>
        </a:accent6>
        <a:hlink>
          <a:srgbClr val="66CCFF"/>
        </a:hlink>
        <a:folHlink>
          <a:srgbClr val="CCCCFF"/>
        </a:folHlink>
      </a:clrScheme>
      <a:clrMap bg1="dk2" tx1="lt1" bg2="dk1" tx2="lt2" accent1="accent1" accent2="accent2" accent3="accent3" accent4="accent4" accent5="accent5" accent6="accent6" hlink="hlink" folHlink="folHlink"/>
    </a:extraClrScheme>
    <a:extraClrScheme>
      <a:clrScheme name="Занавес 8">
        <a:dk1>
          <a:srgbClr val="000000"/>
        </a:dk1>
        <a:lt1>
          <a:srgbClr val="DDDCC5"/>
        </a:lt1>
        <a:dk2>
          <a:srgbClr val="000000"/>
        </a:dk2>
        <a:lt2>
          <a:srgbClr val="C9C6A5"/>
        </a:lt2>
        <a:accent1>
          <a:srgbClr val="C0C0C0"/>
        </a:accent1>
        <a:accent2>
          <a:srgbClr val="B0AC90"/>
        </a:accent2>
        <a:accent3>
          <a:srgbClr val="EBEBDF"/>
        </a:accent3>
        <a:accent4>
          <a:srgbClr val="000000"/>
        </a:accent4>
        <a:accent5>
          <a:srgbClr val="DCDCDC"/>
        </a:accent5>
        <a:accent6>
          <a:srgbClr val="9F9B82"/>
        </a:accent6>
        <a:hlink>
          <a:srgbClr val="666699"/>
        </a:hlink>
        <a:folHlink>
          <a:srgbClr val="905C80"/>
        </a:folHlink>
      </a:clrScheme>
      <a:clrMap bg1="lt1" tx1="dk1" bg2="lt2" tx2="dk2" accent1="accent1" accent2="accent2" accent3="accent3" accent4="accent4" accent5="accent5" accent6="accent6" hlink="hlink" folHlink="folHlink"/>
    </a:extraClrScheme>
    <a:extraClrScheme>
      <a:clrScheme name="Занавес 9">
        <a:dk1>
          <a:srgbClr val="000000"/>
        </a:dk1>
        <a:lt1>
          <a:srgbClr val="FFFFFF"/>
        </a:lt1>
        <a:dk2>
          <a:srgbClr val="000099"/>
        </a:dk2>
        <a:lt2>
          <a:srgbClr val="DDDDDD"/>
        </a:lt2>
        <a:accent1>
          <a:srgbClr val="C6D4D4"/>
        </a:accent1>
        <a:accent2>
          <a:srgbClr val="C0C0C0"/>
        </a:accent2>
        <a:accent3>
          <a:srgbClr val="FFFFFF"/>
        </a:accent3>
        <a:accent4>
          <a:srgbClr val="000000"/>
        </a:accent4>
        <a:accent5>
          <a:srgbClr val="DFE6E6"/>
        </a:accent5>
        <a:accent6>
          <a:srgbClr val="AEAEAE"/>
        </a:accent6>
        <a:hlink>
          <a:srgbClr val="6600FF"/>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Глобус">
  <a:themeElements>
    <a:clrScheme name="Глобус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Глобус">
      <a:majorFont>
        <a:latin typeface="Arial"/>
        <a:ea typeface=""/>
        <a:cs typeface="Arial"/>
      </a:majorFont>
      <a:minorFont>
        <a:latin typeface="Verdana"/>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381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ru-RU" sz="1800" b="1" i="0" u="none" strike="noStrike" cap="none" normalizeH="0" baseline="0" smtClean="0">
            <a:ln>
              <a:noFill/>
            </a:ln>
            <a:solidFill>
              <a:schemeClr val="bg2"/>
            </a:solidFill>
            <a:effectLst/>
            <a:latin typeface="Tahoma" pitchFamily="34" charset="0"/>
            <a:cs typeface="Arial" charset="0"/>
          </a:defRPr>
        </a:defPPr>
      </a:lstStyle>
    </a:spDef>
    <a:lnDef>
      <a:spPr bwMode="auto">
        <a:xfrm>
          <a:off x="0" y="0"/>
          <a:ext cx="1" cy="1"/>
        </a:xfrm>
        <a:custGeom>
          <a:avLst/>
          <a:gdLst/>
          <a:ahLst/>
          <a:cxnLst/>
          <a:rect l="0" t="0" r="0" b="0"/>
          <a:pathLst/>
        </a:custGeom>
        <a:noFill/>
        <a:ln w="381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ru-RU" sz="1800" b="1" i="0" u="none" strike="noStrike" cap="none" normalizeH="0" baseline="0" smtClean="0">
            <a:ln>
              <a:noFill/>
            </a:ln>
            <a:solidFill>
              <a:schemeClr val="bg2"/>
            </a:solidFill>
            <a:effectLst/>
            <a:latin typeface="Tahoma" pitchFamily="34" charset="0"/>
            <a:cs typeface="Arial" charset="0"/>
          </a:defRPr>
        </a:defPPr>
      </a:lstStyle>
    </a:lnDef>
  </a:objectDefaults>
  <a:extraClrSchemeLst>
    <a:extraClrScheme>
      <a:clrScheme name="Глобус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Глобус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Глобус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Глобус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Глобус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Глобус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Глобус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Глобус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Пиксел">
  <a:themeElements>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Пиксел">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381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ru-RU" sz="1800" b="1" i="0" u="none" strike="noStrike" cap="none" normalizeH="0" baseline="0" smtClean="0">
            <a:ln>
              <a:noFill/>
            </a:ln>
            <a:solidFill>
              <a:schemeClr val="bg2"/>
            </a:solidFill>
            <a:effectLst/>
            <a:latin typeface="Tahoma" pitchFamily="34" charset="0"/>
            <a:cs typeface="Arial" charset="0"/>
          </a:defRPr>
        </a:defPPr>
      </a:lstStyle>
    </a:spDef>
    <a:lnDef>
      <a:spPr bwMode="auto">
        <a:xfrm>
          <a:off x="0" y="0"/>
          <a:ext cx="1" cy="1"/>
        </a:xfrm>
        <a:custGeom>
          <a:avLst/>
          <a:gdLst/>
          <a:ahLst/>
          <a:cxnLst/>
          <a:rect l="0" t="0" r="0" b="0"/>
          <a:pathLst/>
        </a:custGeom>
        <a:noFill/>
        <a:ln w="381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ru-RU" sz="1800" b="1" i="0" u="none" strike="noStrike" cap="none" normalizeH="0" baseline="0" smtClean="0">
            <a:ln>
              <a:noFill/>
            </a:ln>
            <a:solidFill>
              <a:schemeClr val="bg2"/>
            </a:solidFill>
            <a:effectLst/>
            <a:latin typeface="Tahoma" pitchFamily="34" charset="0"/>
            <a:cs typeface="Arial" charset="0"/>
          </a:defRPr>
        </a:defPPr>
      </a:lstStyle>
    </a:lnDef>
  </a:objectDefaults>
  <a:extraClrSchemeLst>
    <a:extraClrScheme>
      <a:clrScheme name="Пиксел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Пиксел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Пиксел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Пиксел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Пиксел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Пиксел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Пиксел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Пиксел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Пиксел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Пиксел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Пиксел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655</TotalTime>
  <Words>710</Words>
  <Application>Microsoft Office PowerPoint</Application>
  <PresentationFormat>Экран (4:3)</PresentationFormat>
  <Paragraphs>133</Paragraphs>
  <Slides>24</Slides>
  <Notes>0</Notes>
  <HiddenSlides>0</HiddenSlides>
  <MMClips>0</MMClips>
  <ScaleCrop>false</ScaleCrop>
  <HeadingPairs>
    <vt:vector size="6" baseType="variant">
      <vt:variant>
        <vt:lpstr>Тема</vt:lpstr>
      </vt:variant>
      <vt:variant>
        <vt:i4>4</vt:i4>
      </vt:variant>
      <vt:variant>
        <vt:lpstr>Внедренные серверы OLE</vt:lpstr>
      </vt:variant>
      <vt:variant>
        <vt:i4>1</vt:i4>
      </vt:variant>
      <vt:variant>
        <vt:lpstr>Заголовки слайдов</vt:lpstr>
      </vt:variant>
      <vt:variant>
        <vt:i4>24</vt:i4>
      </vt:variant>
    </vt:vector>
  </HeadingPairs>
  <TitlesOfParts>
    <vt:vector size="29" baseType="lpstr">
      <vt:lpstr>Занавес</vt:lpstr>
      <vt:lpstr>Глобус</vt:lpstr>
      <vt:lpstr>Пиксел</vt:lpstr>
      <vt:lpstr>Аспект</vt:lpstr>
      <vt:lpstr>Формула</vt:lpstr>
      <vt:lpstr>Логические функции  в MS Excel  и примеры их использования</vt:lpstr>
      <vt:lpstr>Понятие логических функций и их виды</vt:lpstr>
      <vt:lpstr>К основным логическим функциям относятся:</vt:lpstr>
      <vt:lpstr>Простая функция «ЕСЛИ»</vt:lpstr>
      <vt:lpstr>Презентация PowerPoint</vt:lpstr>
      <vt:lpstr>Работа логической функции «ЕСЛИ»  иллюстрируется следующей блок-схемой.</vt:lpstr>
      <vt:lpstr>Простые условия записываются в виде равенств или неравенств с использованием операторов отношения</vt:lpstr>
      <vt:lpstr>Задание №1</vt:lpstr>
      <vt:lpstr>Презентация PowerPoint</vt:lpstr>
      <vt:lpstr>Логическая функция «ИЛИ»</vt:lpstr>
      <vt:lpstr>Презентация PowerPoint</vt:lpstr>
      <vt:lpstr>Задание №2: </vt:lpstr>
      <vt:lpstr>Логическая функция «И»</vt:lpstr>
      <vt:lpstr>Презентация PowerPoint</vt:lpstr>
      <vt:lpstr>Задание №3: </vt:lpstr>
      <vt:lpstr>Вложенные функции  «ЕСЛИ»</vt:lpstr>
      <vt:lpstr>Презентация PowerPoint</vt:lpstr>
      <vt:lpstr>Рассмотрим случай, когда вместо оператора 1 необходимо поставить еще одно условие.  </vt:lpstr>
      <vt:lpstr>Рассмотрим случай, когда вместо оператора 2 необходимо поставить еще одно условие. </vt:lpstr>
      <vt:lpstr>Задание №4: </vt:lpstr>
      <vt:lpstr>Дополнительное задание </vt:lpstr>
      <vt:lpstr>Домашнее задание </vt:lpstr>
      <vt:lpstr>Литература</vt:lpstr>
      <vt:lpstr>Спасибо за внимание</vt:lpstr>
    </vt:vector>
  </TitlesOfParts>
  <Company>MoBIL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server</dc:creator>
  <cp:lastModifiedBy>ринат</cp:lastModifiedBy>
  <cp:revision>57</cp:revision>
  <dcterms:created xsi:type="dcterms:W3CDTF">2012-11-14T08:18:24Z</dcterms:created>
  <dcterms:modified xsi:type="dcterms:W3CDTF">2014-04-21T19:01:27Z</dcterms:modified>
</cp:coreProperties>
</file>