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6" r:id="rId2"/>
  </p:sldMasterIdLst>
  <p:notesMasterIdLst>
    <p:notesMasterId r:id="rId38"/>
  </p:notesMasterIdLst>
  <p:sldIdLst>
    <p:sldId id="256" r:id="rId3"/>
    <p:sldId id="257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293" r:id="rId15"/>
    <p:sldId id="298" r:id="rId16"/>
    <p:sldId id="299" r:id="rId17"/>
    <p:sldId id="259" r:id="rId18"/>
    <p:sldId id="300" r:id="rId19"/>
    <p:sldId id="260" r:id="rId20"/>
    <p:sldId id="261" r:id="rId21"/>
    <p:sldId id="262" r:id="rId22"/>
    <p:sldId id="301" r:id="rId23"/>
    <p:sldId id="265" r:id="rId24"/>
    <p:sldId id="302" r:id="rId25"/>
    <p:sldId id="297" r:id="rId26"/>
    <p:sldId id="313" r:id="rId27"/>
    <p:sldId id="283" r:id="rId28"/>
    <p:sldId id="314" r:id="rId29"/>
    <p:sldId id="287" r:id="rId30"/>
    <p:sldId id="288" r:id="rId31"/>
    <p:sldId id="315" r:id="rId32"/>
    <p:sldId id="316" r:id="rId33"/>
    <p:sldId id="317" r:id="rId34"/>
    <p:sldId id="318" r:id="rId35"/>
    <p:sldId id="319" r:id="rId36"/>
    <p:sldId id="281" r:id="rId37"/>
  </p:sldIdLst>
  <p:sldSz cx="9144000" cy="6858000" type="screen4x3"/>
  <p:notesSz cx="6881813" cy="100155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5F1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09" autoAdjust="0"/>
  </p:normalViewPr>
  <p:slideViewPr>
    <p:cSldViewPr>
      <p:cViewPr>
        <p:scale>
          <a:sx n="70" d="100"/>
          <a:sy n="70" d="100"/>
        </p:scale>
        <p:origin x="-1152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3155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pPr>
              <a:defRPr/>
            </a:pPr>
            <a:fld id="{3B79C0DA-2183-455C-9DA6-8D2CD026FD8F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05450" cy="450691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pPr>
              <a:defRPr/>
            </a:pPr>
            <a:fld id="{07063541-3C7D-4AB7-AC78-BA7A8EC7D7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841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291299-7C74-43A9-B6F0-6653BB063CF6}" type="slidenum">
              <a:rPr lang="ru-RU" altLang="ru-RU" sz="1300" smtClean="0"/>
              <a:pPr eaLnBrk="1" hangingPunct="1"/>
              <a:t>12</a:t>
            </a:fld>
            <a:endParaRPr lang="ru-RU" altLang="ru-RU" sz="13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0B01DB-DE09-44BA-A415-097029478831}" type="slidenum">
              <a:rPr lang="ru-RU" altLang="ru-RU" sz="1300" smtClean="0"/>
              <a:pPr eaLnBrk="1" hangingPunct="1"/>
              <a:t>35</a:t>
            </a:fld>
            <a:endParaRPr lang="ru-RU" altLang="ru-RU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otdih.nakubani.ru/media/ef95812849461188d02636f09bf69d30.jpg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alibri" pitchFamily="34" charset="0"/>
            </a:endParaRPr>
          </a:p>
        </p:txBody>
      </p:sp>
      <p:pic>
        <p:nvPicPr>
          <p:cNvPr id="11" name="Picture 2" descr="Просмотреть картинку полностью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786313"/>
            <a:ext cx="1785938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Дата 27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E3B919C-9D58-4B67-8482-E5F62E313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309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AB9F2-4DA6-412C-855A-3CB986351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9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C8A99-4AC9-4776-A937-655A09CEAA29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91AA8-05FE-49E7-9452-7DAE804F8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873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A8ABA-499E-4D32-B9DA-05E9EE6AA8C1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17E4E-65BA-4F39-9581-714231AE0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8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AA436-E098-4E47-B9F9-7A1B12B9388C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52793-DAD3-4571-9CA9-AFC06DAA3A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833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F63DF-8994-41F0-994A-FAF20C482117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8A491-7759-466C-B530-8399B6890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86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DC070-CBFB-4188-8A28-D42EFBDBC773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38C43-ADFE-4626-9CE5-EB272CAB5A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867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3E22A-76B3-4CB0-8059-836C1E69660C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BD70-D2EB-4F2A-80E4-FB119BE87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491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46FC7-E97F-4B34-A933-76C72FC88C04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9D210-D67D-4F54-9533-F5ABE8B43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629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63643-2218-4BF9-ABBA-0108F4747EB0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E13C-AED5-4AE6-811A-1043ECB4A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367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355FD-69CF-43C4-932D-C2BB253015C2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DD493-D971-47D3-AB24-792D967B9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73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Детско-юношеская спортивная школа Красносельского района</a:t>
            </a:r>
            <a:endParaRPr lang="ru-RU" dirty="0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9864-1170-4EA5-ABDF-51EE967CE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11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A0340-6094-4BCA-829F-DAC4915D19E5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21F4-8B92-4416-A4A8-FB4C539C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696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E4C22-A198-4B03-A4CB-4978ECA24B47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91BB3-09A8-49DA-BF7B-F0876BE02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91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00AD-2081-4B97-A25C-5F89764BC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361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75DF9-DE5A-46DA-A3B9-D482210379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82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DC0D8-3920-48E9-A1D8-36A18B653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71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11BC3-F311-47FA-AF4D-A0F272C7B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3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765E4-4A18-4250-AC2A-7426F438A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704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F7621-2984-4BDB-ADCB-318590778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63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763F-66BC-4846-AA75-6672E3B36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22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otdih.nakubani.ru/media/ef95812849461188d02636f09bf69d30.jp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hyperlink" Target="http://otdih.nakubani.ru/media/ef95812849461188d02636f09bf69d30.jp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7800975" cy="4572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800" b="1">
                <a:solidFill>
                  <a:srgbClr val="FF990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ru-RU"/>
              <a:t>Детско-юношеская спортивная школа Красносельского района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DCACA8D7-28D0-4AEA-9873-0BB2A31EC9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2" name="Picture 2" descr="Просмотреть картинку полностью">
            <a:hlinkClick r:id="rId12"/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285750"/>
            <a:ext cx="11779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57" r:id="rId2"/>
    <p:sldLayoutId id="2147484470" r:id="rId3"/>
    <p:sldLayoutId id="2147484471" r:id="rId4"/>
    <p:sldLayoutId id="2147484472" r:id="rId5"/>
    <p:sldLayoutId id="2147484473" r:id="rId6"/>
    <p:sldLayoutId id="2147484474" r:id="rId7"/>
    <p:sldLayoutId id="2147484475" r:id="rId8"/>
    <p:sldLayoutId id="2147484476" r:id="rId9"/>
    <p:sldLayoutId id="2147484477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543321F-C45C-4562-A41B-EB8339F08931}" type="datetimeFigureOut">
              <a:rPr lang="ru-RU"/>
              <a:pPr>
                <a:defRPr/>
              </a:pPr>
              <a:t>16.05.2014</a:t>
            </a:fld>
            <a:endParaRPr 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AB452C9-D354-47FB-B3C2-F352B4BF4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2055" name="Picture 2" descr="Просмотреть картинку полностью">
            <a:hlinkClick r:id="rId13"/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285750"/>
            <a:ext cx="1177925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58" r:id="rId1"/>
    <p:sldLayoutId id="2147484459" r:id="rId2"/>
    <p:sldLayoutId id="2147484460" r:id="rId3"/>
    <p:sldLayoutId id="2147484461" r:id="rId4"/>
    <p:sldLayoutId id="2147484462" r:id="rId5"/>
    <p:sldLayoutId id="2147484463" r:id="rId6"/>
    <p:sldLayoutId id="2147484464" r:id="rId7"/>
    <p:sldLayoutId id="2147484465" r:id="rId8"/>
    <p:sldLayoutId id="2147484466" r:id="rId9"/>
    <p:sldLayoutId id="2147484467" r:id="rId10"/>
    <p:sldLayoutId id="21474844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5" y="1500188"/>
            <a:ext cx="8229600" cy="1470025"/>
          </a:xfrm>
        </p:spPr>
        <p:txBody>
          <a:bodyPr/>
          <a:lstStyle/>
          <a:p>
            <a:pPr eaLnBrk="1" hangingPunct="1"/>
            <a:r>
              <a:rPr lang="ru-RU" altLang="ru-RU" smtClean="0"/>
              <a:t>Конкурс знатоков </a:t>
            </a:r>
            <a:r>
              <a:rPr lang="ru-RU" altLang="ru-RU" smtClean="0">
                <a:latin typeface="Arial" charset="0"/>
              </a:rPr>
              <a:t/>
            </a:r>
            <a:br>
              <a:rPr lang="ru-RU" altLang="ru-RU" smtClean="0">
                <a:latin typeface="Arial" charset="0"/>
              </a:rPr>
            </a:br>
            <a:r>
              <a:rPr lang="ru-RU" altLang="ru-RU" smtClean="0"/>
              <a:t>Олимпийских игр</a:t>
            </a:r>
          </a:p>
        </p:txBody>
      </p:sp>
      <p:sp>
        <p:nvSpPr>
          <p:cNvPr id="12291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11188" y="3068638"/>
            <a:ext cx="7921625" cy="2232025"/>
          </a:xfrm>
        </p:spPr>
        <p:txBody>
          <a:bodyPr/>
          <a:lstStyle/>
          <a:p>
            <a:r>
              <a:rPr lang="ru-RU" altLang="ru-RU" sz="1800" b="1" smtClean="0"/>
              <a:t>Панова Екатерина Фёдоровна</a:t>
            </a:r>
          </a:p>
          <a:p>
            <a:r>
              <a:rPr lang="ru-RU" altLang="ru-RU" sz="1800" b="1" smtClean="0"/>
              <a:t>учитель физической культуры</a:t>
            </a:r>
          </a:p>
          <a:p>
            <a:r>
              <a:rPr lang="ru-RU" altLang="ru-RU" sz="1800" b="1" smtClean="0"/>
              <a:t>Муниципальное общеобразовательное учреждение </a:t>
            </a:r>
          </a:p>
          <a:p>
            <a:r>
              <a:rPr lang="ru-RU" altLang="ru-RU" sz="1800" b="1" smtClean="0"/>
              <a:t>средняя общеобразовательная школа №34</a:t>
            </a:r>
          </a:p>
          <a:p>
            <a:r>
              <a:rPr lang="ru-RU" altLang="ru-RU" sz="1800" b="1" smtClean="0"/>
              <a:t>Хабаровский край, г. Комсомольск-на-Амуре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1972" y="188640"/>
            <a:ext cx="91120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Второй Всероссийский фестиваль передового педагогического опыта</a:t>
            </a:r>
          </a:p>
          <a:p>
            <a:pPr lvl="0" algn="ctr"/>
            <a:r>
              <a:rPr lang="ru-RU" sz="1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«Современные методы и приемы обучения»</a:t>
            </a:r>
            <a:endParaRPr lang="ru-RU" sz="1400" b="1" dirty="0" smtClean="0">
              <a:solidFill>
                <a:srgbClr val="FF000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февраль - май 2014 года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084" y="6106118"/>
            <a:ext cx="89924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b="1" dirty="0" smtClean="0">
                <a:solidFill>
                  <a:srgbClr val="0070C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400" b="1" dirty="0" smtClean="0">
              <a:solidFill>
                <a:srgbClr val="0070C0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февраль - май 2014 года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500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</a:t>
            </a:r>
            <a:r>
              <a:rPr lang="ru-RU" sz="5400" dirty="0" smtClean="0"/>
              <a:t> Какому виду спорта посвящены слова песни: «великолепная пятерка и вратарь». 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</a:t>
            </a:r>
            <a:r>
              <a:rPr lang="ru-RU" sz="5400" dirty="0" smtClean="0"/>
              <a:t> </a:t>
            </a:r>
            <a:r>
              <a:rPr lang="ru-RU" sz="4800" dirty="0" smtClean="0"/>
              <a:t>Спуск  двух или четырех спортсменов  на специальном снаряде по специально изготовленной трассе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</a:t>
            </a:r>
            <a:r>
              <a:rPr lang="ru-RU" sz="5400" dirty="0" smtClean="0"/>
              <a:t> </a:t>
            </a:r>
            <a:r>
              <a:rPr lang="ru-RU" sz="4800" dirty="0" smtClean="0"/>
              <a:t>Этот вид спорта пришел к нам из Норвегии, его название переводится как «след на снегу»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3600" smtClean="0">
                <a:latin typeface="Arial" charset="0"/>
              </a:rPr>
              <a:t>Правильный ответ – </a:t>
            </a:r>
            <a:r>
              <a:rPr lang="en-US" altLang="ru-RU" sz="3600" b="1" smtClean="0">
                <a:latin typeface="Arial" charset="0"/>
              </a:rPr>
              <a:t>2</a:t>
            </a:r>
            <a:r>
              <a:rPr lang="ru-RU" altLang="ru-RU" sz="3600" b="1" smtClean="0">
                <a:latin typeface="Arial" charset="0"/>
              </a:rPr>
              <a:t> балла</a:t>
            </a: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ru-RU" altLang="ru-RU" sz="6000" smtClean="0">
                <a:solidFill>
                  <a:srgbClr val="FFFFFF"/>
                </a:solidFill>
                <a:latin typeface="Arial" charset="0"/>
              </a:rPr>
              <a:t>«Да или нет?»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286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4400" b="1" dirty="0" smtClean="0">
                <a:cs typeface="Times New Roman" pitchFamily="18" charset="0"/>
              </a:rPr>
              <a:t>Олимпиада</a:t>
            </a:r>
            <a:r>
              <a:rPr lang="ru-RU" sz="3600" b="1" dirty="0" smtClean="0">
                <a:cs typeface="Times New Roman" pitchFamily="18" charset="0"/>
              </a:rPr>
              <a:t> –  </a:t>
            </a:r>
            <a:r>
              <a:rPr lang="ru-RU" sz="4000" dirty="0" smtClean="0">
                <a:cs typeface="Times New Roman" pitchFamily="18" charset="0"/>
              </a:rPr>
              <a:t>период, состоящий из четырех последовательных лет.   </a:t>
            </a:r>
            <a:endParaRPr lang="ru-RU" sz="4000" dirty="0">
              <a:cs typeface="Times New Roman" pitchFamily="18" charset="0"/>
            </a:endParaRPr>
          </a:p>
        </p:txBody>
      </p:sp>
    </p:spTree>
  </p:cSld>
  <p:clrMapOvr>
    <a:masterClrMapping/>
  </p:clrMapOvr>
  <p:transition advTm="2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4800" b="1" dirty="0" smtClean="0"/>
              <a:t>Олимпийский символ </a:t>
            </a:r>
            <a:r>
              <a:rPr lang="ru-RU" sz="4800" dirty="0" smtClean="0"/>
              <a:t>– пять переплетенных колец, олицетворяющих единство пяти континентов и встречу спортсменов всего мира на Олимпийских играх</a:t>
            </a:r>
            <a:endParaRPr lang="ru-RU" sz="48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000" b="1" dirty="0" smtClean="0"/>
              <a:t>Олимпийский флаг</a:t>
            </a:r>
            <a:r>
              <a:rPr lang="ru-RU" sz="5000" dirty="0" smtClean="0"/>
              <a:t> –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ru-RU" sz="5000" dirty="0" smtClean="0"/>
              <a:t>  синее  полотнище с олимпийским  символом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90550" y="5057775"/>
            <a:ext cx="82296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ru-RU" altLang="ru-RU" sz="320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4800" b="1" dirty="0" smtClean="0"/>
              <a:t>Олимпийская эмблема –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сочетание пяти колец с 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каким-нибудь другим элементом, например с девизом</a:t>
            </a:r>
            <a:endParaRPr lang="ru-RU" sz="48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000" b="1" dirty="0" smtClean="0"/>
              <a:t>Олимпийская хартия</a:t>
            </a:r>
            <a:r>
              <a:rPr lang="ru-RU" sz="5000" dirty="0" smtClean="0"/>
              <a:t> – это свод законов, по которому живет олимпийское движение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000" b="1" dirty="0" smtClean="0"/>
              <a:t>Олимпийский огонь</a:t>
            </a:r>
            <a:r>
              <a:rPr lang="ru-RU" sz="5000" dirty="0" smtClean="0"/>
              <a:t> зажигается от лучей солнца в Греции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341438"/>
            <a:ext cx="7772400" cy="1470025"/>
          </a:xfrm>
        </p:spPr>
        <p:txBody>
          <a:bodyPr/>
          <a:lstStyle/>
          <a:p>
            <a:pPr algn="ctr" eaLnBrk="1" hangingPunct="1"/>
            <a:r>
              <a:rPr lang="ru-RU" altLang="ru-RU" sz="6600" smtClean="0">
                <a:solidFill>
                  <a:schemeClr val="bg1"/>
                </a:solidFill>
                <a:latin typeface="Arial" charset="0"/>
              </a:rPr>
              <a:t>«</a:t>
            </a:r>
            <a:r>
              <a:rPr lang="ru-RU" altLang="ru-RU" sz="6600" smtClean="0">
                <a:solidFill>
                  <a:schemeClr val="bg1"/>
                </a:solidFill>
              </a:rPr>
              <a:t>Разминка</a:t>
            </a:r>
            <a:r>
              <a:rPr lang="ru-RU" altLang="ru-RU" sz="6600" smtClean="0">
                <a:solidFill>
                  <a:schemeClr val="bg1"/>
                </a:solidFill>
                <a:latin typeface="Arial" charset="0"/>
              </a:rPr>
              <a:t>»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914400" y="3143250"/>
            <a:ext cx="7772400" cy="287655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3300" smtClean="0">
                <a:latin typeface="Calibri" pitchFamily="34" charset="0"/>
              </a:rPr>
              <a:t>Правильный ответ – </a:t>
            </a:r>
            <a:r>
              <a:rPr lang="ru-RU" altLang="ru-RU" sz="3300" b="1" smtClean="0">
                <a:latin typeface="Calibri" pitchFamily="34" charset="0"/>
              </a:rPr>
              <a:t>2 балла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3300" smtClean="0">
                <a:latin typeface="Calibri" pitchFamily="34" charset="0"/>
              </a:rPr>
              <a:t> </a:t>
            </a:r>
            <a:endParaRPr lang="ru-RU" altLang="ru-RU" sz="3300" b="1" smtClean="0">
              <a:latin typeface="Calibri" pitchFamily="34" charset="0"/>
            </a:endParaRPr>
          </a:p>
        </p:txBody>
      </p:sp>
      <p:sp>
        <p:nvSpPr>
          <p:cNvPr id="13316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1800" smtClean="0">
              <a:solidFill>
                <a:srgbClr val="FF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3484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000" dirty="0" smtClean="0"/>
              <a:t> </a:t>
            </a:r>
            <a:r>
              <a:rPr lang="ru-RU" sz="5000" b="1" dirty="0" smtClean="0"/>
              <a:t>Зимние</a:t>
            </a:r>
            <a:r>
              <a:rPr lang="ru-RU" sz="5000" dirty="0" smtClean="0"/>
              <a:t> Олимпийские игры в 2010 году проходили в Канаде?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ru-RU" sz="4800" b="1" dirty="0" smtClean="0"/>
              <a:t>Парад участников </a:t>
            </a:r>
            <a:r>
              <a:rPr lang="ru-RU" sz="4800" dirty="0" smtClean="0"/>
              <a:t>на открытии  Олимпийских игр возглавляют спортсмены?  </a:t>
            </a:r>
            <a:endParaRPr lang="ru-RU" sz="4800" b="1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625" y="1571625"/>
            <a:ext cx="8229600" cy="3484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5000" b="1" dirty="0" smtClean="0"/>
              <a:t>Проходили ли </a:t>
            </a:r>
            <a:r>
              <a:rPr lang="ru-RU" sz="5000" dirty="0" smtClean="0"/>
              <a:t> летние Олимпийские игры в России?</a:t>
            </a: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88" y="142875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/>
              <a:t>На торжественном закрытии </a:t>
            </a:r>
            <a:r>
              <a:rPr lang="ru-RU" sz="4800" dirty="0" smtClean="0"/>
              <a:t>поднимаются два флага: Греции и страны - организатора данных Олимпийских игр</a:t>
            </a:r>
            <a:endParaRPr lang="ru-RU" sz="4800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042988" y="3200400"/>
            <a:ext cx="7021512" cy="16002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ru-RU" altLang="ru-RU" sz="3600" smtClean="0">
                <a:latin typeface="Arial" charset="0"/>
              </a:rPr>
              <a:t>Правильный ответ – </a:t>
            </a:r>
            <a:r>
              <a:rPr lang="ru-RU" altLang="ru-RU" sz="3600" b="1" smtClean="0">
                <a:latin typeface="Arial" charset="0"/>
              </a:rPr>
              <a:t>3 балла</a:t>
            </a:r>
          </a:p>
        </p:txBody>
      </p:sp>
      <p:sp>
        <p:nvSpPr>
          <p:cNvPr id="5222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ru-RU" altLang="ru-RU" sz="6000" smtClean="0">
                <a:solidFill>
                  <a:srgbClr val="FFFFFF"/>
                </a:solidFill>
                <a:latin typeface="Arial" charset="0"/>
              </a:rPr>
              <a:t>« Спортсмены»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52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build="p"/>
      <p:bldP spid="522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7" descr="http://img.gazeta.ru/files/217970/a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4286250" cy="650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00563" y="857250"/>
            <a:ext cx="45005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www.versiya.org/images/2007_49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14313"/>
            <a:ext cx="4929188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857875" y="1643063"/>
            <a:ext cx="328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images2.wikia.nocookie.net/skating/images/5/52/SonjaHenie19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00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5072063" y="1225550"/>
            <a:ext cx="4071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akter.kulichki.net/sport/skating/skoblik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4468813" cy="666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5286375" y="1285875"/>
            <a:ext cx="3857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upload.wikimedia.org/wikipedia/ru/6/60/Anfisa_Reztso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51419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357813" y="1857375"/>
            <a:ext cx="3286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3125"/>
            <a:ext cx="7943850" cy="3876675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Скоростной спуск на спортивных санях,  лежа на животе, по специально изготовленным трассам. </a:t>
            </a:r>
            <a:endParaRPr lang="ru-RU" sz="4800" dirty="0"/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sportlegend.kulichki.net/skating/grisch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4857750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143500" y="1928813"/>
            <a:ext cx="40005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http://sportlegend.kulichki.net/skiing/veden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14313"/>
            <a:ext cx="4071938" cy="650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0" y="1285875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 descr="http://www.rb.ru/img/content/2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4786312" cy="648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214938" y="1285875"/>
            <a:ext cx="3571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4" descr="http://www.k2kapital.com/images_news/Weekly/24-30-0809/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86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500688" y="1357313"/>
            <a:ext cx="36433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http://img.gazeta.ru/files2/2438993/bas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7863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72063" y="1500188"/>
            <a:ext cx="4071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914400" y="1714500"/>
            <a:ext cx="7772400" cy="43053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sz="3600" b="1" smtClean="0">
                <a:solidFill>
                  <a:schemeClr val="bg1"/>
                </a:solidFill>
                <a:latin typeface="Calibri" pitchFamily="34" charset="0"/>
              </a:rPr>
              <a:t>Спасибо всем участникам конкурса Знатоков Олимпийских игр!</a:t>
            </a:r>
          </a:p>
        </p:txBody>
      </p:sp>
      <p:sp>
        <p:nvSpPr>
          <p:cNvPr id="4710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>
            <a:lvl1pPr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1800" smtClean="0">
              <a:solidFill>
                <a:srgbClr val="FF99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0"/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143125"/>
            <a:ext cx="7800975" cy="4357688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000" dirty="0" smtClean="0"/>
              <a:t>  </a:t>
            </a:r>
            <a:r>
              <a:rPr lang="ru-RU" sz="4400" dirty="0" smtClean="0"/>
              <a:t>Вид спорта, в котором необходимо, как можно быстрее преодолеть соревновательную дистанцию на ледовом стадионе по замкнутому кругу. </a:t>
            </a:r>
            <a:endParaRPr lang="ru-RU" sz="4400" dirty="0"/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729538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6000" dirty="0" smtClean="0"/>
              <a:t> Вид спорта, где лыжники стреляют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Название этого вида спорта переводится со </a:t>
            </a:r>
            <a:r>
              <a:rPr lang="ru-RU" sz="4800" dirty="0" err="1" smtClean="0"/>
              <a:t>старофранцузского</a:t>
            </a:r>
            <a:r>
              <a:rPr lang="ru-RU" sz="4800" dirty="0" smtClean="0"/>
              <a:t>, как «пастуший посох с </a:t>
            </a:r>
            <a:r>
              <a:rPr lang="ru-RU" sz="4800" dirty="0" err="1" smtClean="0"/>
              <a:t>крюкой</a:t>
            </a:r>
            <a:r>
              <a:rPr lang="ru-RU" sz="4800" dirty="0" smtClean="0"/>
              <a:t>».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Первоначальное название вида спорта, включающего  прыжки с трамплина и лыжную гонку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</a:t>
            </a:r>
            <a:r>
              <a:rPr lang="ru-RU" sz="4400" dirty="0" smtClean="0"/>
              <a:t>Вид спорта, в котором спортсменам необходимо как можно быстрее преодолеть соревновательную дистанцию на лыжах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872412" cy="1797050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4400" dirty="0" smtClean="0">
                <a:solidFill>
                  <a:schemeClr val="bg1"/>
                </a:solidFill>
              </a:rPr>
              <a:t>О каком зимнем Олимпийском виде спорта идет речь?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14563"/>
            <a:ext cx="7872413" cy="38052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4800" dirty="0" smtClean="0"/>
              <a:t>  </a:t>
            </a:r>
            <a:r>
              <a:rPr lang="ru-RU" sz="5400" dirty="0" smtClean="0"/>
              <a:t>Спуск на лыжах на скорость по специально подготовленной трассе</a:t>
            </a:r>
          </a:p>
        </p:txBody>
      </p:sp>
    </p:spTree>
  </p:cSld>
  <p:clrMapOvr>
    <a:masterClrMapping/>
  </p:clrMapOvr>
  <p:transition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558</TotalTime>
  <Words>449</Words>
  <Application>Microsoft Office PowerPoint</Application>
  <PresentationFormat>Экран (4:3)</PresentationFormat>
  <Paragraphs>66</Paragraphs>
  <Slides>35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35</vt:i4>
      </vt:variant>
    </vt:vector>
  </HeadingPairs>
  <TitlesOfParts>
    <vt:vector size="43" baseType="lpstr">
      <vt:lpstr>Arial</vt:lpstr>
      <vt:lpstr>Calibri</vt:lpstr>
      <vt:lpstr>Cambria</vt:lpstr>
      <vt:lpstr>Wingdings 2</vt:lpstr>
      <vt:lpstr>Perpetua</vt:lpstr>
      <vt:lpstr>Times New Roman</vt:lpstr>
      <vt:lpstr>Справедливость</vt:lpstr>
      <vt:lpstr>Оформление по умолчанию</vt:lpstr>
      <vt:lpstr>Конкурс знатоков  Олимпийских игр</vt:lpstr>
      <vt:lpstr>«Разминка»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О каком зимнем Олимпийском виде спорта идет речь?</vt:lpstr>
      <vt:lpstr>«Да или нет?»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 Спортсмены»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ОПФ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знатоков Олимпийских игр</dc:title>
  <dc:creator>Румянцев</dc:creator>
  <cp:lastModifiedBy>ринат</cp:lastModifiedBy>
  <cp:revision>68</cp:revision>
  <dcterms:created xsi:type="dcterms:W3CDTF">2009-02-03T17:39:00Z</dcterms:created>
  <dcterms:modified xsi:type="dcterms:W3CDTF">2014-05-15T19:25:30Z</dcterms:modified>
</cp:coreProperties>
</file>