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32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7" autoAdjust="0"/>
    <p:restoredTop sz="94665" autoAdjust="0"/>
  </p:normalViewPr>
  <p:slideViewPr>
    <p:cSldViewPr>
      <p:cViewPr>
        <p:scale>
          <a:sx n="77" d="100"/>
          <a:sy n="77" d="100"/>
        </p:scale>
        <p:origin x="-94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31FA-5B21-4600-A71E-C1EC8DC33E7F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7BDC4-0338-4140-B76B-DDE2D6108D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64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58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7BDC4-0338-4140-B76B-DDE2D6108D0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0781C-95A1-4801-8717-F2C7991208F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987D4-E8E2-4051-8C3D-4DE6E71B6B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ОБУЧАЮЩЕЕ ПОСОБИЕ «СОСЛАГАТЕЛЬНОЕ    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НАКЛОНЕНИЕ»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648072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r>
              <a:rPr lang="ru-RU" sz="7200" b="1" dirty="0"/>
              <a:t>Могилевская Инесса Ивановна</a:t>
            </a:r>
          </a:p>
          <a:p>
            <a:pPr marL="0" indent="0" algn="r">
              <a:buNone/>
            </a:pPr>
            <a:r>
              <a:rPr lang="ru-RU" sz="7200" dirty="0"/>
              <a:t>учитель английского языка 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271591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Государственное бюджетное общеобразовательное учреждение </a:t>
            </a:r>
          </a:p>
          <a:p>
            <a:pPr algn="ctr"/>
            <a:r>
              <a:rPr lang="ru-RU" dirty="0"/>
              <a:t>города Москвы «Центр спорта и образования «Самбо-70» </a:t>
            </a:r>
          </a:p>
          <a:p>
            <a:pPr algn="ctr"/>
            <a:r>
              <a:rPr lang="ru-RU" dirty="0"/>
              <a:t>Департамента физической культуры и спорта города Москвы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Второй Всероссийский фестиваль передового педагогического опыта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cs typeface="Times New Roman" panose="02020603050405020304" pitchFamily="18" charset="0"/>
              </a:rPr>
              <a:t>«Современные методы и приемы обучения»</a:t>
            </a:r>
          </a:p>
          <a:p>
            <a:pPr algn="ctr"/>
            <a:r>
              <a:rPr lang="ru-RU" b="1" dirty="0"/>
              <a:t>февраль - май 2014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088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февраль - май 2014 года</a:t>
            </a:r>
          </a:p>
        </p:txBody>
      </p:sp>
    </p:spTree>
    <p:extLst>
      <p:ext uri="{BB962C8B-B14F-4D97-AF65-F5344CB8AC3E}">
        <p14:creationId xmlns:p14="http://schemas.microsoft.com/office/powerpoint/2010/main" val="217801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826-KOSTJA\Screenshots\Naklonenie-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548680"/>
            <a:ext cx="6219825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826-KOSTJA\Screenshots\Naklonenie-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1720850"/>
            <a:ext cx="6315075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826-KOSTJA\Screenshots\Naklonenie-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04664"/>
            <a:ext cx="6296025" cy="598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826-KOSTJA\Screenshots\Naklonenie-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0788" y="1668463"/>
            <a:ext cx="63627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826-KOSTJA\Screenshots\Naklonenie-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1684338"/>
            <a:ext cx="6372225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826-KOSTJA\Screenshots\Naklonenie-0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1519238"/>
            <a:ext cx="634365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826-KOSTJA\Screenshots\Naklonenie-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6050" y="881063"/>
            <a:ext cx="6343650" cy="4933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826-KOSTJA\Screenshots\Naklonenie-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1160463"/>
            <a:ext cx="6324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826-KOSTJA\Screenshots\Naklonenie-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3838" y="730250"/>
            <a:ext cx="6219825" cy="5295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826-KOSTJA\Screenshots\Naklonenie-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8640"/>
            <a:ext cx="5213626" cy="64600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__DUMPSTER\Naklonenie-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6200775" cy="221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826-KOSTJA\Screenshots\Naklonenie-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1550988"/>
            <a:ext cx="6238875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826-KOSTJA\Screenshots\Naklonenie-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4613" y="1592263"/>
            <a:ext cx="6238875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826-KOSTJA\Screenshots\Naklonenie-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1685925"/>
            <a:ext cx="6229350" cy="3448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826-KOSTJA\Screenshots\Naklonenie-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25" y="781050"/>
            <a:ext cx="6219825" cy="503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826-KOSTJA\Screenshots\Naklonenie-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5250" y="1990725"/>
            <a:ext cx="6257925" cy="2714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826-KOSTJA\Screenshots\Naklonenie-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1744663"/>
            <a:ext cx="6219825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826-KOSTJA\Screenshots\Naklonenie-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1346200"/>
            <a:ext cx="61912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826-KOSTJA\Screenshots\Naklonenie-0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811213"/>
            <a:ext cx="6229350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826-KOSTJA\Screenshots\Naklonenie-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1581150"/>
            <a:ext cx="6229350" cy="353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826-KOSTJA\Screenshots\Naklonenie-0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6688" y="1366838"/>
            <a:ext cx="6238875" cy="386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826-KOSTJA\Screenshots\Naklonenie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6353175" cy="37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826-KOSTJA\Screenshots\Naklonenie-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1063625"/>
            <a:ext cx="6210300" cy="460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826-KOSTJA\Screenshots\Naklonenie-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3945361" cy="673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826-KOSTJA\Screenshots\Naklonenie-0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6350" y="1052513"/>
            <a:ext cx="621982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826-KOSTJA\Screenshots\Naklonenie-00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5888" y="625475"/>
            <a:ext cx="612457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826-KOSTJA\Screenshots\Naklonenie-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88" y="1435100"/>
            <a:ext cx="6219825" cy="4105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826-KOSTJA\Screenshots\Naklonenie-0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25" y="1193800"/>
            <a:ext cx="6296025" cy="415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826-KOSTJA\Screenshots\Naklonenie-0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1662113"/>
            <a:ext cx="6210300" cy="315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826-KOSTJA\Screenshots\Naklonenie-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1736725"/>
            <a:ext cx="6200775" cy="3190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826-KOSTJA\Screenshots\Naklonenie-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6988" y="1514475"/>
            <a:ext cx="6210300" cy="379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826-KOSTJA\Screenshots\Naklonenie-0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2713" y="1344613"/>
            <a:ext cx="6162675" cy="406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826-KOSTJA\Screenshots\Naklonenie-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134100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826-KOSTJA\Screenshots\Naklonenie-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0" y="1401763"/>
            <a:ext cx="6286500" cy="4048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826-KOSTJA\Screenshots\Naklonenie-0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0" y="993775"/>
            <a:ext cx="6219825" cy="4676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826-KOSTJA\Screenshots\Naklonenie-0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5075" y="842963"/>
            <a:ext cx="6238875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826-KOSTJA\Screenshots\Naklonenie-0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125" y="1547813"/>
            <a:ext cx="6219825" cy="360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826-KOSTJA\Screenshots\Naklonenie-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1719263"/>
            <a:ext cx="6391275" cy="2914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826-KOSTJA\Screenshots\Naklonenie-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7963" y="1144588"/>
            <a:ext cx="6467475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826-KOSTJA\Screenshots\Naklonenie-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7775" y="735013"/>
            <a:ext cx="6400800" cy="5381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826-KOSTJA\Screenshots\Naklonenie-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9225" y="1246188"/>
            <a:ext cx="630555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826-KOSTJA\Screenshots\Naklonenie-0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885825"/>
            <a:ext cx="6200775" cy="4924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826-KOSTJA\Screenshots\Naklonenie-0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1425575"/>
            <a:ext cx="622935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826-KOSTJA\Screenshots\Naklonenie-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84784"/>
            <a:ext cx="6276975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826-KOSTJA\Screenshots\Naklonenie-0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8763" y="885825"/>
            <a:ext cx="6210300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826-KOSTJA\Screenshots\Naklonenie-0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188" y="1290638"/>
            <a:ext cx="62103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826-KOSTJA\Screenshots\Naklonenie-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3650" y="1238250"/>
            <a:ext cx="6181725" cy="4124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826-KOSTJA\Screenshots\Naklonenie-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595313"/>
            <a:ext cx="6134100" cy="5629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826-KOSTJA\Screenshots\Naklonenie-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454150"/>
            <a:ext cx="6238875" cy="3724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826-KOSTJA\Screenshots\Naklonenie-0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8288" y="1784350"/>
            <a:ext cx="6191250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826-KOSTJA\Screenshots\Naklonenie-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313" y="1497013"/>
            <a:ext cx="6143625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826-KOSTJA\Screenshots\Naklonenie-0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9100" y="1328738"/>
            <a:ext cx="6200775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826-KOSTJA\Screenshots\Naklonenie-0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75" y="1271588"/>
            <a:ext cx="620077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826-KOSTJA\Screenshots\Naklonenie-0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0813" y="747713"/>
            <a:ext cx="6238875" cy="4705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826-KOSTJA\Screenshots\Naklonenie-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412776"/>
            <a:ext cx="6334125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C:\826-KOSTJA\Screenshots\Naklonenie-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175" y="720725"/>
            <a:ext cx="6162675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826-KOSTJA\Screenshots\Naklonenie-0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0638" y="806450"/>
            <a:ext cx="6315075" cy="511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826-KOSTJA\Screenshots\Naklonenie-00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700" y="593725"/>
            <a:ext cx="6200775" cy="522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826-KOSTJA\Screenshots\Naklonenie-0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8600" y="1374775"/>
            <a:ext cx="62103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826-KOSTJA\Screenshots\Naklonenie-00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795338"/>
            <a:ext cx="6400800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826-KOSTJA\Screenshots\Naklonenie-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8263" y="1454150"/>
            <a:ext cx="6343650" cy="397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826-KOSTJA\Screenshots\Naklonenie-0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1128713"/>
            <a:ext cx="6286500" cy="4219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826-KOSTJA\Screenshots\Naklonenie-0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904875"/>
            <a:ext cx="62103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826-KOSTJA\Screenshots\Naklonenie-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286500" cy="384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826-KOSTJA\Screenshots\Naklonenie-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2674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826-KOSTJA\Screenshots\Naklonenie-0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5253868" cy="6786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120</Words>
  <Application>Microsoft Office PowerPoint</Application>
  <PresentationFormat>Экран (4:3)</PresentationFormat>
  <Paragraphs>78</Paragraphs>
  <Slides>67</Slides>
  <Notes>66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 ОБУЧАЮЩЕЕ ПОСОБИЕ «СОСЛАГАТЕЛЬНОЕ      НАКЛОНЕНИЕ»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ринат</cp:lastModifiedBy>
  <cp:revision>3</cp:revision>
  <dcterms:created xsi:type="dcterms:W3CDTF">2014-05-14T07:26:11Z</dcterms:created>
  <dcterms:modified xsi:type="dcterms:W3CDTF">2014-05-21T15:05:40Z</dcterms:modified>
</cp:coreProperties>
</file>