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60" r:id="rId4"/>
    <p:sldId id="256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5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337A-F2C6-49A7-AE68-08E87286B9BC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94EA-549A-40E2-822C-375E35F3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7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9CA1-1643-4F7D-8DAF-DA57D0B3D14A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7340-72BC-47AE-9540-FA379EA6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3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C787-6E24-476C-A388-D143E974CBCA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E0B5-3170-42E4-8B6F-26E638A35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3EAE-47BC-4DB9-9007-4F5EFA4B7C4E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CE80-ADE0-4AFA-AD88-E9E896A79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1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FAE2-DE04-4171-890E-CA4241FDBA4D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B928-5982-4564-AA13-1141CE533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D0A-91B1-47CE-A993-0D9ABB54187F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6163-784A-4331-AFAC-41A94E12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9BD3-EBE6-49FF-8909-37EAD2BC4767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C1EB-D95D-4C65-BF35-C80622E16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7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06DC-A68F-4691-81F0-824455EB606E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6004-D6D3-4851-8A57-982367055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829D-0AA7-421B-BDDD-E280A20F77B5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F065-78B5-453F-9D91-DCE475B5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5D1E-066D-48BA-A159-047409099CC2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B9C2-A396-4776-AD74-28D399160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1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4128-CED7-4D41-82A7-086E54ADDCDF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885B-BC3B-4948-B5A4-F128D518A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3B28F-E503-448A-AE30-33CA683830FD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9C50B-5FE2-4149-BAD1-19CBEA7C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1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master.ru/myshop/nestcom24" TargetMode="External"/><Relationship Id="rId2" Type="http://schemas.openxmlformats.org/officeDocument/2006/relationships/hyperlink" Target="mailto:nestcom24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«Современные методы и приемы обучения»</a:t>
            </a:r>
          </a:p>
          <a:p>
            <a:pPr algn="ctr"/>
            <a:r>
              <a:rPr lang="ru-RU" b="1" dirty="0"/>
              <a:t>февраль - май 2014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932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февраль - май 2014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4496" y="44826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/>
              <a:t>ЛУКАШИНА ЛАРИСА АДОЛЬФОВНА</a:t>
            </a:r>
          </a:p>
          <a:p>
            <a:pPr algn="r"/>
            <a:r>
              <a:rPr lang="ru-RU" sz="1400" dirty="0" smtClean="0"/>
              <a:t>преподаватель </a:t>
            </a:r>
            <a:r>
              <a:rPr lang="ru-RU" sz="1400" dirty="0"/>
              <a:t>профессиональных </a:t>
            </a:r>
            <a:r>
              <a:rPr lang="ru-RU" sz="1400" dirty="0" smtClean="0"/>
              <a:t>дисциплин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044" y="52292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Санкт-Петербургское государственное бюджетное профессиональное образовательное учреждение «Реставрационно-художественный колледж»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04" y="148478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Вариант Бизнес-Проекта профессионального модуля «Ведение индивидуальной </a:t>
            </a:r>
          </a:p>
          <a:p>
            <a:pPr algn="ctr"/>
            <a:r>
              <a:rPr lang="ru-RU" sz="4000" dirty="0" smtClean="0"/>
              <a:t>трудовой деятельности"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8415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066087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Резюме.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1052513"/>
            <a:ext cx="8280400" cy="54721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/>
              <a:t>Роспись стен - это не новое понятие. Этот вид художественной росписи уходит корнями в далекое прошлое. Например, можно вспомнить наскальные рисунки, средневековые фрески. Как только человек осознал, что такое красота и ему захотелось украсить мир вокруг себя. Современные жители городов проводят дома немало времени. И хочется, что бы дом был не просто надежной крепостью, но и уютным теплым местом, где ощущаешь себя легко и свободно. Можно сказать, что дом - это наш собственный небольшой мир, и мы хотим, что он был красивым и особенным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/>
              <a:t>Стены и потолки в вашем доме - это полноценные полотна, которые можно использовать для полета фантазии. Вы хотите очутиться в мире сказки, побывать в другой стране или даже эпохе. Роспись расширит пространство, «открыв окно» в Венецию или Альпы прямо на стене в вашей квартире. В наши дни художественная роспись стен и потолков не потеряла своей актуальности и стала более доступной, благодаря современным материалам. В этом виде украшения интерьера есть немало плюсов. Роспись стен придаст оригинальность и неповторимость вашему интерьеру. Художественная роспись стен и потолков будет уместна, как в квартире, доме, так и любом другом помещении - офисе, магазине, клубе и т.д. Вы твердо решили сделать ваш интерьер эксклюзивным? Тогда художественная роспись стен и потолков это для вас!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139112" cy="56197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Резюме.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908050"/>
            <a:ext cx="8280400" cy="5545138"/>
          </a:xfrm>
        </p:spPr>
        <p:txBody>
          <a:bodyPr/>
          <a:lstStyle/>
          <a:p>
            <a:pPr>
              <a:defRPr/>
            </a:pPr>
            <a:r>
              <a:rPr lang="ru-RU" dirty="0"/>
              <a:t>Для удобства ведения бизнеса я выбрала форму Индивидуального Предпринимательства. (Приложение 9 Таблица 2)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Открытие </a:t>
            </a:r>
            <a:r>
              <a:rPr lang="ru-RU" dirty="0"/>
              <a:t>мастерской не требуется, так как роспись предполагается на объекте заказчика, а для хранения инструментов и некоторых материалов предполагается использование личного жилого помещения.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Цены </a:t>
            </a:r>
            <a:r>
              <a:rPr lang="ru-RU" dirty="0"/>
              <a:t>на предлагаемые услуги средние по городу, поскольку мой бизнес входит в тип совершенной конкуренции. </a:t>
            </a:r>
            <a:r>
              <a:rPr lang="ru-RU" dirty="0" smtClean="0"/>
              <a:t>(</a:t>
            </a:r>
            <a:r>
              <a:rPr lang="ru-RU" dirty="0"/>
              <a:t>Приложение 8 Таблица 1)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Первоначальные </a:t>
            </a:r>
            <a:r>
              <a:rPr lang="ru-RU" dirty="0"/>
              <a:t>расходы на приобретение инструментов, материалов, рекламы и прочих расходов </a:t>
            </a:r>
            <a:r>
              <a:rPr lang="ru-RU" dirty="0" smtClean="0"/>
              <a:t>составляют </a:t>
            </a:r>
            <a:r>
              <a:rPr lang="ru-RU" dirty="0"/>
              <a:t>–26501 </a:t>
            </a:r>
            <a:r>
              <a:rPr lang="ru-RU" dirty="0" smtClean="0"/>
              <a:t>руб. </a:t>
            </a:r>
          </a:p>
          <a:p>
            <a:pPr>
              <a:defRPr/>
            </a:pPr>
            <a:r>
              <a:rPr lang="ru-RU" dirty="0" smtClean="0"/>
              <a:t>Расчет </a:t>
            </a:r>
            <a:r>
              <a:rPr lang="ru-RU" dirty="0"/>
              <a:t>средних затрат за 3 месяца </a:t>
            </a:r>
            <a:r>
              <a:rPr lang="ru-RU" dirty="0" smtClean="0"/>
              <a:t>– 56217 руб.</a:t>
            </a:r>
          </a:p>
          <a:p>
            <a:pPr>
              <a:defRPr/>
            </a:pPr>
            <a:r>
              <a:rPr lang="ru-RU" dirty="0" smtClean="0"/>
              <a:t> Для </a:t>
            </a:r>
            <a:r>
              <a:rPr lang="ru-RU" dirty="0"/>
              <a:t>упрощения ведения бухгалтерского и налогового учета и отчетности, я выбираю специальный налоговый режим, а именно упрощенную систему налогообложения, где объектом налогообложения считаю доходы. Поэтому ставка налога 6 %. </a:t>
            </a:r>
            <a:endParaRPr lang="ru-RU" dirty="0" smtClean="0"/>
          </a:p>
          <a:p>
            <a:pPr>
              <a:defRPr/>
            </a:pPr>
            <a:r>
              <a:rPr lang="ru-RU" dirty="0"/>
              <a:t>Виды и формы расчетов с поставщиками, покупателями и банком представлены в </a:t>
            </a:r>
            <a:r>
              <a:rPr lang="ru-RU" dirty="0" smtClean="0"/>
              <a:t>приложениях.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406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ru-RU" sz="2000" dirty="0" smtClean="0"/>
              <a:t>Изготовление </a:t>
            </a:r>
            <a:r>
              <a:rPr lang="ru-RU" sz="2000" dirty="0"/>
              <a:t>панно и картин</a:t>
            </a:r>
            <a:endParaRPr lang="ru-RU" sz="2000" dirty="0" smtClean="0"/>
          </a:p>
          <a:p>
            <a:pPr eaLnBrk="1" fontAlgn="auto" hangingPunct="1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Художественная роспись стен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456113"/>
            <a:ext cx="30226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81513"/>
            <a:ext cx="36004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4636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1300"/>
            <a:ext cx="4606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42888"/>
            <a:ext cx="15049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76225"/>
            <a:ext cx="21971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Художественная роспись стен</a:t>
            </a:r>
            <a:br>
              <a:rPr lang="ru-RU" dirty="0" smtClean="0"/>
            </a:br>
            <a:r>
              <a:rPr lang="ru-RU" sz="1800" dirty="0"/>
              <a:t>Неповторимый стиль вашего интерьера</a:t>
            </a: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97013"/>
            <a:ext cx="2044700" cy="3635375"/>
          </a:xfrm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97013"/>
            <a:ext cx="20447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14475"/>
            <a:ext cx="20875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1938"/>
            <a:ext cx="2025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Художественная роспись стен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/>
              <a:t>Художественная роспись стен и потолков </a:t>
            </a:r>
            <a:r>
              <a:rPr lang="ru-RU" dirty="0" smtClean="0"/>
              <a:t>в </a:t>
            </a:r>
            <a:r>
              <a:rPr lang="ru-RU" dirty="0"/>
              <a:t>квартире, доме, </a:t>
            </a:r>
            <a:r>
              <a:rPr lang="ru-RU" dirty="0" smtClean="0"/>
              <a:t>офисе</a:t>
            </a:r>
            <a:r>
              <a:rPr lang="ru-RU" dirty="0"/>
              <a:t>, магазине, </a:t>
            </a:r>
            <a:r>
              <a:rPr lang="ru-RU" dirty="0" smtClean="0"/>
              <a:t>клубе, кафе, ресторане.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smtClean="0"/>
              <a:t>Вы </a:t>
            </a:r>
            <a:r>
              <a:rPr lang="ru-RU" dirty="0"/>
              <a:t>твердо решили сделать ваш интерьер эксклюзивным? Тогда художественная роспись стен и потолков </a:t>
            </a:r>
            <a:r>
              <a:rPr lang="ru-RU" dirty="0" smtClean="0"/>
              <a:t>для </a:t>
            </a:r>
            <a:r>
              <a:rPr lang="ru-RU" dirty="0"/>
              <a:t>вас</a:t>
            </a:r>
            <a:r>
              <a:rPr lang="ru-RU" dirty="0" smtClean="0"/>
              <a:t>!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smtClean="0"/>
              <a:t>Выполнение высококачественных художественных работ в Санкт-Петербурге и Ленинградской области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smtClean="0"/>
              <a:t>Художник Нестерюк Татьяна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800" b="1" dirty="0" smtClean="0"/>
              <a:t>Контакты: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smtClean="0"/>
              <a:t>Телефон: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8-904-618-22-28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nestcom24@mail.ru</a:t>
            </a:r>
            <a:endParaRPr lang="en-US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smtClean="0"/>
              <a:t>Сайт: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www.livemaster.ru/myshop/nestcom24</a:t>
            </a:r>
            <a:endParaRPr lang="ru-RU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изон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172</TotalTime>
  <Words>509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Book Antiqua</vt:lpstr>
      <vt:lpstr>Arial</vt:lpstr>
      <vt:lpstr>Times New Roman</vt:lpstr>
      <vt:lpstr>Calibri</vt:lpstr>
      <vt:lpstr>Горизонт</vt:lpstr>
      <vt:lpstr>Презентация PowerPoint</vt:lpstr>
      <vt:lpstr>Резюме. </vt:lpstr>
      <vt:lpstr>Резюме.</vt:lpstr>
      <vt:lpstr>Художественная роспись стен</vt:lpstr>
      <vt:lpstr>Художественная роспись стен Неповторимый стиль вашего интерьера</vt:lpstr>
      <vt:lpstr>Художественная роспись стен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роспись стен</dc:title>
  <dc:creator>Пользователь Windows</dc:creator>
  <cp:lastModifiedBy>ринат</cp:lastModifiedBy>
  <cp:revision>10</cp:revision>
  <dcterms:created xsi:type="dcterms:W3CDTF">2013-05-12T13:10:22Z</dcterms:created>
  <dcterms:modified xsi:type="dcterms:W3CDTF">2014-05-26T07:57:21Z</dcterms:modified>
</cp:coreProperties>
</file>