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8" r:id="rId3"/>
    <p:sldId id="259" r:id="rId4"/>
    <p:sldId id="263" r:id="rId5"/>
    <p:sldId id="267" r:id="rId6"/>
    <p:sldId id="269" r:id="rId7"/>
    <p:sldId id="261" r:id="rId8"/>
    <p:sldId id="268" r:id="rId9"/>
    <p:sldId id="256" r:id="rId10"/>
    <p:sldId id="286" r:id="rId11"/>
    <p:sldId id="280" r:id="rId12"/>
    <p:sldId id="281" r:id="rId13"/>
    <p:sldId id="285" r:id="rId14"/>
    <p:sldId id="276" r:id="rId15"/>
    <p:sldId id="270" r:id="rId16"/>
    <p:sldId id="275" r:id="rId17"/>
    <p:sldId id="273" r:id="rId18"/>
    <p:sldId id="282" r:id="rId19"/>
    <p:sldId id="283" r:id="rId20"/>
    <p:sldId id="272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312B-9924-4744-8D12-D8588C6992BA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7AAA-2900-4549-970E-0C1FC09D2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CAA9-8EE9-4946-B933-47EADCD4CEC5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B2DB-4A04-4E26-82E4-7267E1445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F0C7-452E-4C7A-A82C-4DA5E2B567FF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04E2-625E-40D6-A688-ADD6D1240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B2A3-5636-49C1-8388-E8FE46796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5F05-98F9-4302-99AF-A56E4ABC6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B22B-0A7A-4D2B-935B-175284FC0270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BA73-687E-4620-AAB9-385BEBD64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FEEA-5CDF-470D-B433-673F02F85CFE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9C5E-8AE4-4D69-BB50-490EB0652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91B4-CCE9-400D-8C70-DCB72165E538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E7DC-0B5E-47CB-BB5E-066BECE53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2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2A24-3551-46B7-88B2-2B5D6F69A794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0424-CC4D-4C04-B70D-7635754F8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7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FBDE-CE84-462A-B614-A8C19458D38F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CCA6-51CA-45F3-BF83-727BA89B0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A679-1557-49F2-AB30-F15FDC484150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6E93-D1D2-44AB-82DC-02A4FD08D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945D-6EAC-41FC-9E6A-B69CDA3DFC40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27B3-4D9A-4626-AC86-48F2101B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6BB9-0297-43F1-9E04-AFF19CE4D300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A46D-8BF1-44CE-96E3-0F00AD13F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0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9B2F9-0499-4123-8973-69AEFEDC7223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F5EFA-21E9-46F2-9F61-856FBCB3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vanmart@list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Прямоугольник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5487"/>
            <a:ext cx="698023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8662"/>
            <a:ext cx="83661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461" y="2967335"/>
            <a:ext cx="44090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Ювелирное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0200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237312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2484438" y="1341438"/>
          <a:ext cx="4200525" cy="4064000"/>
        </p:xfrm>
        <a:graphic>
          <a:graphicData uri="http://schemas.openxmlformats.org/drawingml/2006/table">
            <a:tbl>
              <a:tblPr/>
              <a:tblGrid>
                <a:gridCol w="1400175"/>
                <a:gridCol w="1400175"/>
                <a:gridCol w="1400175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3286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6645" name="WordArt 21"/>
          <p:cNvSpPr>
            <a:spLocks noChangeArrowheads="1" noChangeShapeType="1" noTextEdit="1"/>
          </p:cNvSpPr>
          <p:nvPr/>
        </p:nvSpPr>
        <p:spPr bwMode="auto">
          <a:xfrm>
            <a:off x="5651500" y="1628775"/>
            <a:ext cx="6477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6646" name="WordArt 22"/>
          <p:cNvSpPr>
            <a:spLocks noChangeArrowheads="1" noChangeShapeType="1" noTextEdit="1"/>
          </p:cNvSpPr>
          <p:nvPr/>
        </p:nvSpPr>
        <p:spPr bwMode="auto">
          <a:xfrm>
            <a:off x="2987675" y="2997200"/>
            <a:ext cx="5032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6647" name="WordArt 23"/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6492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6648" name="WordArt 24"/>
          <p:cNvSpPr>
            <a:spLocks noChangeArrowheads="1" noChangeShapeType="1" noTextEdit="1"/>
          </p:cNvSpPr>
          <p:nvPr/>
        </p:nvSpPr>
        <p:spPr bwMode="auto">
          <a:xfrm>
            <a:off x="4356100" y="2997200"/>
            <a:ext cx="50323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6649" name="WordArt 25"/>
          <p:cNvSpPr>
            <a:spLocks noChangeArrowheads="1" noChangeShapeType="1" noTextEdit="1"/>
          </p:cNvSpPr>
          <p:nvPr/>
        </p:nvSpPr>
        <p:spPr bwMode="auto">
          <a:xfrm>
            <a:off x="5795963" y="4365625"/>
            <a:ext cx="431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6650" name="WordArt 26"/>
          <p:cNvSpPr>
            <a:spLocks noChangeArrowheads="1" noChangeShapeType="1" noTextEdit="1"/>
          </p:cNvSpPr>
          <p:nvPr/>
        </p:nvSpPr>
        <p:spPr bwMode="auto">
          <a:xfrm>
            <a:off x="5724525" y="2997200"/>
            <a:ext cx="4746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6651" name="WordArt 27"/>
          <p:cNvSpPr>
            <a:spLocks noChangeArrowheads="1" noChangeShapeType="1" noTextEdit="1"/>
          </p:cNvSpPr>
          <p:nvPr/>
        </p:nvSpPr>
        <p:spPr bwMode="auto">
          <a:xfrm>
            <a:off x="2843213" y="4365625"/>
            <a:ext cx="576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6652" name="WordArt 28"/>
          <p:cNvSpPr>
            <a:spLocks noChangeArrowheads="1" noChangeShapeType="1" noTextEdit="1"/>
          </p:cNvSpPr>
          <p:nvPr/>
        </p:nvSpPr>
        <p:spPr bwMode="auto">
          <a:xfrm>
            <a:off x="4284663" y="1628775"/>
            <a:ext cx="6492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427163"/>
            <a:ext cx="401796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466850"/>
            <a:ext cx="401796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908175" y="908050"/>
            <a:ext cx="1655763" cy="158432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3563938" y="908050"/>
            <a:ext cx="1655762" cy="158432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5208588" y="908050"/>
            <a:ext cx="1657350" cy="158432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1908175" y="2492375"/>
            <a:ext cx="1657350" cy="158432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492375"/>
            <a:ext cx="16954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Прямоугольник 6"/>
          <p:cNvSpPr/>
          <p:nvPr/>
        </p:nvSpPr>
        <p:spPr>
          <a:xfrm>
            <a:off x="5219700" y="2492375"/>
            <a:ext cx="1655763" cy="158432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070350"/>
            <a:ext cx="16954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076700"/>
            <a:ext cx="16954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070350"/>
            <a:ext cx="16954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814513" y="806450"/>
            <a:ext cx="185737" cy="2047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792163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80645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792163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376488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397125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03475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397125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960813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998913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92563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960813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5461000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529263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5576888"/>
            <a:ext cx="2079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5535613"/>
            <a:ext cx="207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835150" y="2492375"/>
            <a:ext cx="49688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3563938" y="2492375"/>
            <a:ext cx="3384550" cy="3168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492500" y="836613"/>
            <a:ext cx="71438" cy="4826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3563938" y="836613"/>
            <a:ext cx="3313112" cy="32416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979613" y="4076700"/>
            <a:ext cx="49688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1908175" y="908050"/>
            <a:ext cx="3311525" cy="3168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219700" y="908050"/>
            <a:ext cx="0" cy="47529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908175" y="2492375"/>
            <a:ext cx="3311525" cy="3168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21" grpId="0" animBg="1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82" grpId="0" animBg="1"/>
      <p:bldP spid="276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144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33375"/>
            <a:ext cx="4824412" cy="4824413"/>
          </a:xfrm>
        </p:spPr>
      </p:pic>
      <p:sp>
        <p:nvSpPr>
          <p:cNvPr id="16387" name="Text Box 19"/>
          <p:cNvSpPr txBox="1">
            <a:spLocks noChangeArrowheads="1"/>
          </p:cNvSpPr>
          <p:nvPr/>
        </p:nvSpPr>
        <p:spPr bwMode="auto">
          <a:xfrm>
            <a:off x="1547813" y="5516563"/>
            <a:ext cx="626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</a:rPr>
              <a:t>Звезда Алатырь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06863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49275"/>
            <a:ext cx="39592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813" y="6083300"/>
            <a:ext cx="6048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Флаг и герб Республики Удмуртия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04813"/>
            <a:ext cx="2808288" cy="1871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0050" y="6170613"/>
            <a:ext cx="5399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Флаг и герб Республики Мордовия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636838"/>
            <a:ext cx="26416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33375"/>
            <a:ext cx="34559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19425"/>
            <a:ext cx="23764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525" y="5805488"/>
            <a:ext cx="5257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Флаг и герб Чувашской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84333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638" y="5900738"/>
            <a:ext cx="3876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Герб Республики Карелия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908050"/>
            <a:ext cx="352901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538" y="5992813"/>
            <a:ext cx="3960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Герб Амурской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аваш звезда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3" y="404813"/>
            <a:ext cx="5329237" cy="5416550"/>
          </a:xfr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60813" y="4681538"/>
            <a:ext cx="115093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ЗНАНИЯ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32025" y="3025775"/>
            <a:ext cx="12954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КРАСОТА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616575" y="3025775"/>
            <a:ext cx="11525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ЛЮБОВЬ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76713" y="1370013"/>
            <a:ext cx="9366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ВЕРА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00450" y="2665413"/>
            <a:ext cx="5048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Г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03688" y="2306638"/>
            <a:ext cx="3603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А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79950" y="2306638"/>
            <a:ext cx="360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111750" y="2665413"/>
            <a:ext cx="50323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111750" y="3241675"/>
            <a:ext cx="50323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08513" y="3673475"/>
            <a:ext cx="5619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032250" y="3673475"/>
            <a:ext cx="43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И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600450" y="3241675"/>
            <a:ext cx="50323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Я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079500" y="6194425"/>
            <a:ext cx="80645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Звезда Гармонии по учению академика Г.Н.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Волкова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аваш звезда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0"/>
            <a:ext cx="6697663" cy="6648450"/>
          </a:xfrm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 rot="-2490641">
            <a:off x="2051050" y="1557338"/>
            <a:ext cx="1873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Нравственность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2395302">
            <a:off x="5434013" y="1627188"/>
            <a:ext cx="1517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Духовность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2702459">
            <a:off x="2124075" y="4581525"/>
            <a:ext cx="1655763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Человечность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-45803947">
            <a:off x="5151438" y="4576763"/>
            <a:ext cx="1800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Совестливость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Амулет Знак сохранения вечной молодости, красоты и здоровья, Амулет &quot;THE CULT!&quot; №51 &quot;Узел Долголетия&quot;, Купить в интернет-магазине, Санкт-Петербург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765175"/>
            <a:ext cx="3065462" cy="4103688"/>
          </a:xfrm>
        </p:spPr>
      </p:pic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1042988" y="5013325"/>
            <a:ext cx="7489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Calibri" pitchFamily="34" charset="0"/>
              </a:rPr>
              <a:t>Знак широко распространён в Китае, Монголии, Индии,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Calibri" pitchFamily="34" charset="0"/>
              </a:rPr>
              <a:t>а также в Республиках РФ: Тува, Бурятия, Калмыкия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25447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2850" y="2740025"/>
            <a:ext cx="2924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Орден Святой Анны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00038"/>
            <a:ext cx="23574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338" y="2786063"/>
            <a:ext cx="41767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Орден Екатерины Великой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476625"/>
            <a:ext cx="257016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125" y="6165850"/>
            <a:ext cx="35623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Орден Святой Екатерины</a:t>
            </a:r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29000"/>
            <a:ext cx="25749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163" y="6165850"/>
            <a:ext cx="34559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Орден Петра Великого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341438"/>
            <a:ext cx="13462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3925888"/>
            <a:ext cx="65341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31750" y="5516563"/>
            <a:ext cx="903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Егоров В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Г.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  <a:hlinkClick r:id="rId4"/>
              </a:rPr>
              <a:t>avanmart@list.ru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67813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444069">
            <a:off x="3922713" y="1781175"/>
            <a:ext cx="36369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Бесконечная нить счастья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540073">
            <a:off x="1725613" y="4271963"/>
            <a:ext cx="3098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узел вечного счастья </a:t>
            </a:r>
          </a:p>
        </p:txBody>
      </p:sp>
      <p:sp>
        <p:nvSpPr>
          <p:cNvPr id="4" name="Прямоугольник 3"/>
          <p:cNvSpPr/>
          <p:nvPr/>
        </p:nvSpPr>
        <p:spPr>
          <a:xfrm rot="18887404">
            <a:off x="698501" y="2274887"/>
            <a:ext cx="42973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бесконечный или вечный узел</a:t>
            </a:r>
          </a:p>
        </p:txBody>
      </p:sp>
      <p:sp>
        <p:nvSpPr>
          <p:cNvPr id="5" name="Прямоугольник 4"/>
          <p:cNvSpPr/>
          <p:nvPr/>
        </p:nvSpPr>
        <p:spPr>
          <a:xfrm rot="18947653">
            <a:off x="3205163" y="4192588"/>
            <a:ext cx="55975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Символ взаимозависимости всех явлений и живых суще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ств </a:t>
            </a:r>
          </a:p>
        </p:txBody>
      </p:sp>
      <p:sp>
        <p:nvSpPr>
          <p:cNvPr id="6" name="Прямоугольник 5"/>
          <p:cNvSpPr/>
          <p:nvPr/>
        </p:nvSpPr>
        <p:spPr>
          <a:xfrm rot="18924313">
            <a:off x="552450" y="17811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магический узел </a:t>
            </a:r>
          </a:p>
        </p:txBody>
      </p:sp>
      <p:sp>
        <p:nvSpPr>
          <p:cNvPr id="7" name="Прямоугольник 6"/>
          <p:cNvSpPr/>
          <p:nvPr/>
        </p:nvSpPr>
        <p:spPr>
          <a:xfrm rot="2550375">
            <a:off x="1554163" y="4502150"/>
            <a:ext cx="2587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узел долголетия </a:t>
            </a:r>
          </a:p>
        </p:txBody>
      </p:sp>
      <p:sp>
        <p:nvSpPr>
          <p:cNvPr id="8" name="Прямоугольник 7"/>
          <p:cNvSpPr/>
          <p:nvPr/>
        </p:nvSpPr>
        <p:spPr>
          <a:xfrm rot="2472123">
            <a:off x="4533900" y="2112963"/>
            <a:ext cx="19669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узел  счастья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17272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9413"/>
            <a:ext cx="147161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40100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87375"/>
            <a:ext cx="2082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75063"/>
            <a:ext cx="2159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556000"/>
            <a:ext cx="1816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82963"/>
            <a:ext cx="29718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276350"/>
            <a:ext cx="51927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2113" y="4941888"/>
            <a:ext cx="34242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Флаг Казахского ханства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09600"/>
            <a:ext cx="367188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8175" y="5343525"/>
            <a:ext cx="5400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Герб города Кызыл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5334000"/>
            <a:ext cx="4897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Орден Полярной звезды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(Монголия)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337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513" y="494188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Тибетский бесконечный узел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Прославленный узел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38455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439863" y="6381750"/>
            <a:ext cx="545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latin typeface="Calibri" pitchFamily="34" charset="0"/>
              </a:rPr>
              <a:t>http://sansara.net.ua/buddhism/directory/endless_knot</a:t>
            </a:r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23963"/>
            <a:ext cx="302418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4875"/>
            <a:ext cx="431482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170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ринат</cp:lastModifiedBy>
  <cp:revision>48</cp:revision>
  <dcterms:created xsi:type="dcterms:W3CDTF">2014-03-21T12:50:45Z</dcterms:created>
  <dcterms:modified xsi:type="dcterms:W3CDTF">2014-05-12T19:28:46Z</dcterms:modified>
</cp:coreProperties>
</file>