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1" r:id="rId9"/>
    <p:sldId id="267" r:id="rId10"/>
    <p:sldId id="268" r:id="rId11"/>
    <p:sldId id="271" r:id="rId12"/>
    <p:sldId id="269" r:id="rId13"/>
    <p:sldId id="272" r:id="rId14"/>
    <p:sldId id="279" r:id="rId15"/>
    <p:sldId id="280" r:id="rId16"/>
    <p:sldId id="281" r:id="rId17"/>
    <p:sldId id="283" r:id="rId18"/>
    <p:sldId id="284" r:id="rId19"/>
    <p:sldId id="282" r:id="rId20"/>
    <p:sldId id="273" r:id="rId21"/>
    <p:sldId id="274" r:id="rId22"/>
    <p:sldId id="275" r:id="rId23"/>
    <p:sldId id="276" r:id="rId24"/>
    <p:sldId id="278" r:id="rId25"/>
    <p:sldId id="286" r:id="rId26"/>
    <p:sldId id="288" r:id="rId27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60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4FA1E-AA94-4A26-9D42-E3378D6A1B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30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6538B-6F91-4861-96B4-30C10B1332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40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6AFD3-D718-498A-B06C-DFA99DAAE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45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66AEE-2264-43B0-AD7E-E470E346B7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842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DE073-0D85-4851-8D4C-B5AFF4D098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27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1175B-5C1E-4FC8-943A-AEE0F36AE3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82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00D19-4F0F-4E95-8D44-E03DF2A269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67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1696D-3CB0-4959-A98A-244C150805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08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40B6A-6DD7-4D63-AE8A-061E00F2E6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0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1A79A-8F43-4F81-AD92-6ED3D71C77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35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D8317-C79B-477F-B398-5DF6C9C99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70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2899F0-A448-44DC-8F3E-D749FBE28B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hotowall.ru/preview/31/img21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.i.ua/photo/images/pic/9/6/5394169_f70f15a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2006-07.photosight.ru/23/1551327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3979590"/>
            <a:ext cx="5829300" cy="1960562"/>
          </a:xfrm>
        </p:spPr>
        <p:txBody>
          <a:bodyPr/>
          <a:lstStyle/>
          <a:p>
            <a:r>
              <a:rPr lang="ru-RU" altLang="ru-RU" sz="4000" dirty="0" smtClean="0"/>
              <a:t>ТИП «ПЕТЕРБУРГСКОГО МЕЧТАТЕЛЯ» </a:t>
            </a:r>
            <a:br>
              <a:rPr lang="ru-RU" altLang="ru-RU" sz="4000" dirty="0" smtClean="0"/>
            </a:br>
            <a:r>
              <a:rPr lang="ru-RU" altLang="ru-RU" sz="4000" dirty="0" smtClean="0"/>
              <a:t>В ПОВЕСТИ </a:t>
            </a:r>
            <a:br>
              <a:rPr lang="ru-RU" altLang="ru-RU" sz="4000" dirty="0" smtClean="0"/>
            </a:br>
            <a:r>
              <a:rPr lang="ru-RU" altLang="ru-RU" sz="4000" dirty="0" smtClean="0"/>
              <a:t>Ф.М. ДОСТОЕВСКОГО «БЕЛЫЕ НОЧИ»</a:t>
            </a:r>
            <a:br>
              <a:rPr lang="ru-RU" altLang="ru-RU" sz="4000" dirty="0" smtClean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2000" dirty="0"/>
              <a:t>Автор: учитель русского языка и литературы МАОУ лицея №17 г. Калининграда</a:t>
            </a:r>
            <a:br>
              <a:rPr lang="ru-RU" altLang="ru-RU" sz="2000" dirty="0"/>
            </a:br>
            <a:r>
              <a:rPr lang="ru-RU" altLang="ru-RU" sz="2000" dirty="0"/>
              <a:t> Волкова А.Ф.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endParaRPr lang="ru-RU" alt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4591" y="824440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sz="18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Ноябрь 2013 – февраль 2014</a:t>
            </a:r>
            <a:endParaRPr lang="ru-RU" sz="18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591" y="179512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научно-методическая конференция </a:t>
            </a:r>
          </a:p>
          <a:p>
            <a:pPr algn="ctr"/>
            <a:r>
              <a:rPr lang="ru-RU" sz="1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2013 - 30 января </a:t>
            </a:r>
            <a:r>
              <a:rPr lang="ru-RU" sz="1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</a:p>
          <a:p>
            <a:pPr algn="ctr"/>
            <a:r>
              <a:rPr lang="ru-RU" sz="1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и мастерство учителя"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Сентиментализм- литературное направление, отмечавшееся излишней чувственностью и идеализированным изображением людей, их переживаний, жизненной обстановки и природы.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Найдите в тексте описание природы, какое настроение задаётся писателем в начале произведения? 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С кем сравнивает автор природу Петербурга?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/>
              <a:t>И подзаголовок, и эпиграф настраивают читателя, ещё до прочтения произведения, на восприятие «Белых ночей» как своеобразного лирического произведения в прозе. Достоевский отмечал связь своего произведения с поэзией. Писатель сопоставляет петербургскую природу с образом больной чахоточной девы, видимо, развивая сходный мотив из стихотворения Пушкина «Осень» (1833)</a:t>
            </a:r>
          </a:p>
          <a:p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/>
              <a:t>Дни поздней осени бранят обыкновенно,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 Но мне она мила, читатель дорогой,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Красою тихою, блистающей смиренно,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Как нелюбимое дитя в семье родной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 К себе меня влечёт. Сказать вам откровенно,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Из годовых времён я рад лишь ей одной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В ней много доброго; любовник не тщеславный,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Я нечто в ней нашёл мечтою своенравной.</a:t>
            </a:r>
          </a:p>
          <a:p>
            <a:pPr>
              <a:lnSpc>
                <a:spcPct val="80000"/>
              </a:lnSpc>
            </a:pPr>
            <a:endParaRPr lang="ru-RU" altLang="ru-RU" sz="1400"/>
          </a:p>
          <a:p>
            <a:pPr>
              <a:lnSpc>
                <a:spcPct val="80000"/>
              </a:lnSpc>
            </a:pPr>
            <a:r>
              <a:rPr lang="ru-RU" altLang="ru-RU" sz="1400"/>
              <a:t>Как это объяснить? Мне нравится она,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Как, вероятно, вам чахоточная дева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Порою нравится. На смерть осуждена,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Бедняжка клонится без ропота, без гнева.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Улыбка на устах увянувших видна;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Могильной пропасти она не слышит зева;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Играет на лице ещё багровый цвет.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Она жива ещё сегодня, завтра нет.</a:t>
            </a:r>
          </a:p>
          <a:p>
            <a:pPr>
              <a:lnSpc>
                <a:spcPct val="80000"/>
              </a:lnSpc>
            </a:pPr>
            <a:endParaRPr lang="ru-RU" altLang="ru-RU" sz="1400"/>
          </a:p>
          <a:p>
            <a:pPr>
              <a:lnSpc>
                <a:spcPct val="80000"/>
              </a:lnSpc>
            </a:pPr>
            <a:r>
              <a:rPr lang="ru-RU" altLang="ru-RU" sz="1400"/>
              <a:t>  </a:t>
            </a:r>
          </a:p>
          <a:p>
            <a:pPr>
              <a:lnSpc>
                <a:spcPct val="80000"/>
              </a:lnSpc>
            </a:pP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«Пушкин есть и пророчество, и указание» (Достоевский)</a:t>
            </a:r>
          </a:p>
        </p:txBody>
      </p:sp>
      <p:pic>
        <p:nvPicPr>
          <p:cNvPr id="20484" name="Picture 4" descr="img211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33600"/>
            <a:ext cx="4530725" cy="603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1.От чьего имени ведётся повествование?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(Тема мечтателя волновала Достоевского всю жизнь. Хотел писать роман «Мечтатель». «Все мы более или менее мечтатели» (Достоевский)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2.Как в описании прогулок Мечтателя  по городу Петербургу в начале романа проявляется его страстное желание сердечных, человеческих отношений?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Чтение по ролям «Первая встреча мечтателя с Настенькой»</a:t>
            </a:r>
          </a:p>
          <a:p>
            <a:pPr>
              <a:lnSpc>
                <a:spcPct val="90000"/>
              </a:lnSpc>
            </a:pPr>
            <a:r>
              <a:rPr lang="ru-RU" altLang="ru-RU"/>
              <a:t>Почему Мечтатель так легко увлёкся Настенькой?</a:t>
            </a:r>
          </a:p>
          <a:p>
            <a:pPr>
              <a:lnSpc>
                <a:spcPct val="90000"/>
              </a:lnSpc>
            </a:pPr>
            <a:r>
              <a:rPr lang="ru-RU" altLang="ru-RU"/>
              <a:t>Понимает ли Мечтатель, что он странен? Что он рассказывает о своей жизни, с кем сравнивает себя?</a:t>
            </a:r>
          </a:p>
          <a:p>
            <a:pPr>
              <a:lnSpc>
                <a:spcPct val="90000"/>
              </a:lnSpc>
            </a:pPr>
            <a:r>
              <a:rPr lang="ru-RU" altLang="ru-RU"/>
              <a:t>Что значит- «погиб под тяжестью собственного гостеприимства»?</a:t>
            </a:r>
          </a:p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1749" name="Picture 5" descr="5394169_f70f15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088"/>
            <a:ext cx="6629400" cy="88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Как сложились отношения Мечтателя и Настеньки? Почему? Упрекает ли он свою любимую?</a:t>
            </a:r>
          </a:p>
          <a:p>
            <a:r>
              <a:rPr lang="ru-RU" altLang="ru-RU"/>
              <a:t>Стихотворение А.С. Пушкина «Я вас любил»</a:t>
            </a: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Творчество Достоевского никого не оставляет равнодушным. Мы можем виртуально посетить выставку картин И.С. Глазунова в Государственном русском музее в Петербурге. Всемирную славу художнику принесли иллюстрации к произведению любимого писателя Ф.М. Достоевского.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Какой цвет и почему использует художник для выражения внутреннего мира героев?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Илья Глазунов</a:t>
            </a:r>
            <a:br>
              <a:rPr lang="ru-RU" altLang="ru-RU"/>
            </a:br>
            <a:endParaRPr lang="ru-RU" altLang="ru-RU"/>
          </a:p>
        </p:txBody>
      </p:sp>
      <p:pic>
        <p:nvPicPr>
          <p:cNvPr id="32772" name="Picture 4" descr="Autoportr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2266950"/>
            <a:ext cx="1285875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3" name="Picture 5" descr="155132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266950"/>
            <a:ext cx="3929062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Мечтатель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1509" name="Picture 5" descr="2 (699x523, 132 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500188"/>
            <a:ext cx="4994275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Настенька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2533" name="Picture 5" descr=" (295x420, 2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266950"/>
            <a:ext cx="210661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Петербург Достоевского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3557" name="Picture 5" descr="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171700"/>
            <a:ext cx="3057525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Достоевский в Петербурге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6629" name="Picture 5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266950"/>
            <a:ext cx="1793875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Настенька уходит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8677" name="Picture 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171700"/>
            <a:ext cx="2014537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/>
              <a:t>Работа по вариантам- четыре варианта (4 ночи): когда Достоевский упоминает жёлтый цвет?</a:t>
            </a:r>
          </a:p>
          <a:p>
            <a:r>
              <a:rPr lang="ru-RU" altLang="ru-RU" sz="2800"/>
              <a:t>Нездоровый жёлтый цвет присутствует у Достоевского, когда он пишет о Петербурге, где так плохо его героям, сам город болен. Достоевский как истинный психолог передаёт через цветопись атмосферу города, внутреннее состояние героев.</a:t>
            </a:r>
          </a:p>
          <a:p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чём особенности композиции произведения?</a:t>
            </a:r>
          </a:p>
          <a:p>
            <a:r>
              <a:rPr lang="ru-RU" altLang="ru-RU"/>
              <a:t>Что утверждает автор в своём произведении? Актуально ли произведение Достоевского?</a:t>
            </a:r>
          </a:p>
          <a:p>
            <a:r>
              <a:rPr lang="ru-RU" altLang="ru-RU"/>
              <a:t>Можно ли назвать Мечтателя «маленьким человеком»?</a:t>
            </a: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Цели и задачи: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1.Обзорное знакомство с этапами жизни и творчества писателя.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2.Выяснить нравственно- философскую проблематику повести и её связь с сегодняшним днём через особенности изображения образа мечтателя.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3.Повторить вопросы теории литературы (роман, сентиментализм и др.)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4.Развитие навыков аналитического чтения текста.</a:t>
            </a:r>
          </a:p>
          <a:p>
            <a:pPr>
              <a:lnSpc>
                <a:spcPct val="90000"/>
              </a:lnSpc>
            </a:pPr>
            <a:endParaRPr lang="ru-RU" altLang="ru-RU" sz="2800"/>
          </a:p>
          <a:p>
            <a:pPr>
              <a:lnSpc>
                <a:spcPct val="90000"/>
              </a:lnSpc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Оборудование:</a:t>
            </a:r>
          </a:p>
          <a:p>
            <a:r>
              <a:rPr lang="ru-RU" altLang="ru-RU"/>
              <a:t>1.Презентация</a:t>
            </a:r>
          </a:p>
          <a:p>
            <a:r>
              <a:rPr lang="ru-RU" altLang="ru-RU"/>
              <a:t>2.Репродукции картин И.Глазунова</a:t>
            </a: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/>
              <a:t>Человек есть тайна. Её надо разгадать, и ежели будешь разгадывать всю жизнь, то не говори, что потерял время; я занимаюсь этой тайной, ибо хочу быть человеком.</a:t>
            </a:r>
          </a:p>
          <a:p>
            <a:r>
              <a:rPr lang="ru-RU" altLang="ru-RU"/>
              <a:t>(Ф.М. Достоевский)</a:t>
            </a: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качестве эпиграфа к произведению Достоевский взял три последние строчки из стихотворения И.С. Тургенева «Цветок» (1843), слегка изменив и отчасти переосмыслив их.</a:t>
            </a:r>
          </a:p>
          <a:p>
            <a:r>
              <a:rPr lang="ru-RU" altLang="ru-RU"/>
              <a:t>Что изменилось?</a:t>
            </a: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243" name="Picture 3" descr="Ромашки / Цветы фото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26695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200" b="1"/>
              <a:t>Стихотворение И.С. Тургенева «Цветок»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Тебе случалось – в роще тёмной,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В траве весенней, молодой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Найти цветок простой и скромный?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(Ты был один в стране чужой)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Он ждал тебя в траве росистой,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Он одиноко расцветал…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И для тебя свой запах чистый,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Свой первый запах сберегал.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И ты срываешь стебель зыбкий, 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В теплицу бережной рукой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Вдеваешь с медленной улыбкой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Цветок, погубленный тобой.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И вот идёшь дорогой пыльной,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 Кругом всё поле сожжено,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Струится с неба жар обильный,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А твой цветок завял давно.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Он вырастал в тени спокойной,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Питался утренним дождём,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И был заеден пылью знойной,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Спалён полуденным лучом.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Так что ж? Напрасно сожаленье!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Знать, он был создан для того,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Чтобы побыть одно мгновенье </a:t>
            </a:r>
          </a:p>
          <a:p>
            <a:pPr>
              <a:lnSpc>
                <a:spcPct val="80000"/>
              </a:lnSpc>
            </a:pPr>
            <a:r>
              <a:rPr lang="ru-RU" altLang="ru-RU" sz="1000"/>
              <a:t>В соседстве сердца твоего.</a:t>
            </a:r>
          </a:p>
          <a:p>
            <a:pPr>
              <a:lnSpc>
                <a:spcPct val="80000"/>
              </a:lnSpc>
            </a:pPr>
            <a:endParaRPr lang="ru-RU" altLang="ru-RU" sz="1000"/>
          </a:p>
          <a:p>
            <a:pPr>
              <a:lnSpc>
                <a:spcPct val="80000"/>
              </a:lnSpc>
            </a:pPr>
            <a:endParaRPr lang="ru-RU" alt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Сентиментальный роман (в каком значении употреблены слова?)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Роман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1.Большое повествовательное художественное произведение со сложным сюжетом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2.Любовные отношения между мужчиной и женщиной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Сентиментальный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1.Основанный на принципах сентиментализма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2.Излишне слащавый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3.Способный легко растрогать, расчувствоваться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Сентиментализм?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826</Words>
  <Application>Microsoft Office PowerPoint</Application>
  <PresentationFormat>Экран (4:3)</PresentationFormat>
  <Paragraphs>103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Arial</vt:lpstr>
      <vt:lpstr>Оформление по умолчанию</vt:lpstr>
      <vt:lpstr>ТИП «ПЕТЕРБУРГСКОГО МЕЧТАТЕЛЯ»  В ПОВЕСТИ  Ф.М. ДОСТОЕВСКОГО «БЕЛЫЕ НОЧИ»  Автор: учитель русского языка и литературы МАОУ лицея №17 г. Калининграда  Волкова А.Ф. </vt:lpstr>
      <vt:lpstr>Презентация PowerPoint</vt:lpstr>
      <vt:lpstr>Цели и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«Пушкин есть и пророчество, и указание» (Достоевский)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Илья Глазунов </vt:lpstr>
      <vt:lpstr>Мечтатель </vt:lpstr>
      <vt:lpstr>Настенька </vt:lpstr>
      <vt:lpstr>Петербург Достоевского </vt:lpstr>
      <vt:lpstr>Достоевский в Петербурге</vt:lpstr>
      <vt:lpstr>Настенька уходит </vt:lpstr>
      <vt:lpstr>Презентация PowerPoint</vt:lpstr>
      <vt:lpstr>Презентация PowerPoint</vt:lpstr>
    </vt:vector>
  </TitlesOfParts>
  <Company>Калининград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Ф.М. Достоевский. Слово о писателе. Тип «петербургского мечтателя» в повести «Белые ночи»</dc:title>
  <dc:creator>Роман</dc:creator>
  <cp:lastModifiedBy>ринат</cp:lastModifiedBy>
  <cp:revision>61</cp:revision>
  <dcterms:created xsi:type="dcterms:W3CDTF">2011-02-20T13:26:00Z</dcterms:created>
  <dcterms:modified xsi:type="dcterms:W3CDTF">2014-02-03T16:19:02Z</dcterms:modified>
</cp:coreProperties>
</file>