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69" r:id="rId2"/>
    <p:sldId id="256" r:id="rId3"/>
    <p:sldId id="257" r:id="rId4"/>
    <p:sldId id="267" r:id="rId5"/>
    <p:sldId id="258" r:id="rId6"/>
    <p:sldId id="259" r:id="rId7"/>
    <p:sldId id="260" r:id="rId8"/>
    <p:sldId id="261" r:id="rId9"/>
    <p:sldId id="262" r:id="rId10"/>
    <p:sldId id="263" r:id="rId11"/>
    <p:sldId id="264" r:id="rId12"/>
    <p:sldId id="266" r:id="rId13"/>
    <p:sldId id="265" r:id="rId14"/>
    <p:sldId id="268" r:id="rId15"/>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147" autoAdjust="0"/>
    <p:restoredTop sz="94660"/>
  </p:normalViewPr>
  <p:slideViewPr>
    <p:cSldViewPr>
      <p:cViewPr>
        <p:scale>
          <a:sx n="76" d="100"/>
          <a:sy n="76" d="100"/>
        </p:scale>
        <p:origin x="-1224" y="-72"/>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theme" Target="theme/theme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bg bwMode="gray">
      <p:bgPr>
        <a:blipFill dpi="0" rotWithShape="1">
          <a:blip r:embed="rId2" cstate="print">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kumimoji="1" lang="ru-RU" smtClean="0"/>
              <a:t>Образец заголовка</a:t>
            </a:r>
            <a:endParaRPr kumimoji="1" lang="ru-RU" dirty="0"/>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rgbClr val="655E39"/>
                </a:solidFill>
                <a:effectLst>
                  <a:outerShdw blurRad="50800" dist="38100" dir="2700000" algn="tl" rotWithShape="0">
                    <a:schemeClr val="bg1">
                      <a:alpha val="80000"/>
                    </a:schemeClr>
                  </a:outerShdw>
                </a:effectLst>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kumimoji="1" lang="ru-RU" smtClean="0"/>
              <a:t>Образец подзаголовка</a:t>
            </a:r>
            <a:endParaRPr kumimoji="1" lang="ru-RU" dirty="0"/>
          </a:p>
        </p:txBody>
      </p:sp>
      <p:sp>
        <p:nvSpPr>
          <p:cNvPr id="4" name="Date Placeholder 3"/>
          <p:cNvSpPr>
            <a:spLocks noGrp="1"/>
          </p:cNvSpPr>
          <p:nvPr>
            <p:ph type="dt" sz="half" idx="10"/>
          </p:nvPr>
        </p:nvSpPr>
        <p:spPr/>
        <p:txBody>
          <a:bodyPr/>
          <a:lstStyle>
            <a:lvl1pPr>
              <a:defRPr>
                <a:solidFill>
                  <a:schemeClr val="accent6">
                    <a:lumMod val="25000"/>
                  </a:schemeClr>
                </a:solidFill>
              </a:defRPr>
            </a:lvl1pPr>
          </a:lstStyle>
          <a:p>
            <a:fld id="{5B106E36-FD25-4E2D-B0AA-010F637433A0}" type="datetimeFigureOut">
              <a:rPr lang="ru-RU" smtClean="0"/>
              <a:pPr/>
              <a:t>29.01.2014</a:t>
            </a:fld>
            <a:endParaRPr lang="ru-RU"/>
          </a:p>
        </p:txBody>
      </p:sp>
      <p:sp>
        <p:nvSpPr>
          <p:cNvPr id="5" name="Footer Placeholder 4"/>
          <p:cNvSpPr>
            <a:spLocks noGrp="1"/>
          </p:cNvSpPr>
          <p:nvPr>
            <p:ph type="ftr" sz="quarter" idx="11"/>
          </p:nvPr>
        </p:nvSpPr>
        <p:spPr/>
        <p:txBody>
          <a:bodyPr anchor="t"/>
          <a:lstStyle>
            <a:lvl1pPr>
              <a:defRPr>
                <a:solidFill>
                  <a:schemeClr val="accent6">
                    <a:lumMod val="25000"/>
                  </a:schemeClr>
                </a:solidFill>
              </a:defRPr>
            </a:lvl1pPr>
          </a:lstStyle>
          <a:p>
            <a:endParaRPr lang="ru-RU"/>
          </a:p>
        </p:txBody>
      </p:sp>
      <p:sp>
        <p:nvSpPr>
          <p:cNvPr id="6" name="Slide Number Placeholder 5"/>
          <p:cNvSpPr>
            <a:spLocks noGrp="1"/>
          </p:cNvSpPr>
          <p:nvPr>
            <p:ph type="sldNum" sz="quarter" idx="12"/>
          </p:nvPr>
        </p:nvSpPr>
        <p:spPr/>
        <p:txBody>
          <a:bodyPr/>
          <a:lstStyle>
            <a:lvl1pPr>
              <a:defRPr>
                <a:solidFill>
                  <a:schemeClr val="accent6">
                    <a:lumMod val="25000"/>
                  </a:schemeClr>
                </a:solidFill>
              </a:defRPr>
            </a:lvl1pPr>
          </a:lstStyle>
          <a:p>
            <a:fld id="{725C68B6-61C2-468F-89AB-4B9F7531AA68}" type="slidenum">
              <a:rPr lang="ru-RU" smtClean="0"/>
              <a:pPr/>
              <a:t>‹#›</a:t>
            </a:fld>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ru-RU" smtClean="0"/>
              <a:t>Образец заголовка</a:t>
            </a:r>
            <a:endParaRPr kumimoji="1" lang="ru-RU"/>
          </a:p>
        </p:txBody>
      </p:sp>
      <p:sp>
        <p:nvSpPr>
          <p:cNvPr id="3" name="Vertical Text Placeholder 2"/>
          <p:cNvSpPr>
            <a:spLocks noGrp="1"/>
          </p:cNvSpPr>
          <p:nvPr>
            <p:ph type="body" orient="vert" idx="1"/>
          </p:nvPr>
        </p:nvSpPr>
        <p:spPr/>
        <p:txBody>
          <a:bodyPr vert="eaVert"/>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a:p>
        </p:txBody>
      </p:sp>
      <p:sp>
        <p:nvSpPr>
          <p:cNvPr id="4" name="Date Placeholder 3"/>
          <p:cNvSpPr>
            <a:spLocks noGrp="1"/>
          </p:cNvSpPr>
          <p:nvPr>
            <p:ph type="dt" sz="half" idx="10"/>
          </p:nvPr>
        </p:nvSpPr>
        <p:spPr/>
        <p:txBody>
          <a:bodyPr/>
          <a:lstStyle/>
          <a:p>
            <a:fld id="{5B106E36-FD25-4E2D-B0AA-010F637433A0}" type="datetimeFigureOut">
              <a:rPr lang="ru-RU" smtClean="0"/>
              <a:pPr/>
              <a:t>29.01.2014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kumimoji="1" lang="ru-RU" smtClean="0"/>
              <a:t>Образец заголовка</a:t>
            </a:r>
            <a:endParaRPr kumimoji="1" lang="ru-RU"/>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a:p>
        </p:txBody>
      </p:sp>
      <p:sp>
        <p:nvSpPr>
          <p:cNvPr id="4" name="Date Placeholder 3"/>
          <p:cNvSpPr>
            <a:spLocks noGrp="1"/>
          </p:cNvSpPr>
          <p:nvPr>
            <p:ph type="dt" sz="half" idx="10"/>
          </p:nvPr>
        </p:nvSpPr>
        <p:spPr/>
        <p:txBody>
          <a:bodyPr/>
          <a:lstStyle/>
          <a:p>
            <a:fld id="{5B106E36-FD25-4E2D-B0AA-010F637433A0}" type="datetimeFigureOut">
              <a:rPr lang="ru-RU" smtClean="0"/>
              <a:pPr/>
              <a:t>29.01.2014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ru-RU" smtClean="0"/>
              <a:t>Образец заголовка</a:t>
            </a:r>
            <a:endParaRPr kumimoji="1" lang="ru-RU"/>
          </a:p>
        </p:txBody>
      </p:sp>
      <p:sp>
        <p:nvSpPr>
          <p:cNvPr id="3" name="Content Placeholder 2"/>
          <p:cNvSpPr>
            <a:spLocks noGrp="1"/>
          </p:cNvSpPr>
          <p:nvPr>
            <p:ph idx="1"/>
          </p:nvPr>
        </p:nvSpPr>
        <p:spPr/>
        <p:txBody>
          <a:bodyPr/>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a:p>
        </p:txBody>
      </p:sp>
      <p:sp>
        <p:nvSpPr>
          <p:cNvPr id="4" name="Date Placeholder 3"/>
          <p:cNvSpPr>
            <a:spLocks noGrp="1"/>
          </p:cNvSpPr>
          <p:nvPr>
            <p:ph type="dt" sz="half" idx="10"/>
          </p:nvPr>
        </p:nvSpPr>
        <p:spPr/>
        <p:txBody>
          <a:bodyPr/>
          <a:lstStyle/>
          <a:p>
            <a:fld id="{5B106E36-FD25-4E2D-B0AA-010F637433A0}" type="datetimeFigureOut">
              <a:rPr lang="ru-RU" smtClean="0"/>
              <a:pPr/>
              <a:t>29.01.2014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kumimoji="1" lang="ru-RU" smtClean="0"/>
              <a:t>Образец заголовка</a:t>
            </a:r>
            <a:endParaRPr kumimoji="1" lang="ru-RU"/>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rgbClr val="948A54"/>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kumimoji="1" lang="ru-RU" smtClean="0"/>
              <a:t>Образец текста</a:t>
            </a:r>
          </a:p>
        </p:txBody>
      </p:sp>
      <p:sp>
        <p:nvSpPr>
          <p:cNvPr id="4" name="Date Placeholder 3"/>
          <p:cNvSpPr>
            <a:spLocks noGrp="1"/>
          </p:cNvSpPr>
          <p:nvPr>
            <p:ph type="dt" sz="half" idx="10"/>
          </p:nvPr>
        </p:nvSpPr>
        <p:spPr/>
        <p:txBody>
          <a:bodyPr/>
          <a:lstStyle/>
          <a:p>
            <a:fld id="{5B106E36-FD25-4E2D-B0AA-010F637433A0}" type="datetimeFigureOut">
              <a:rPr lang="ru-RU" smtClean="0"/>
              <a:pPr/>
              <a:t>29.01.2014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ru-RU" smtClean="0"/>
              <a:t>Образец заголовка</a:t>
            </a:r>
            <a:endParaRPr kumimoji="1" lang="ru-RU"/>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dirty="0"/>
          </a:p>
        </p:txBody>
      </p:sp>
      <p:sp>
        <p:nvSpPr>
          <p:cNvPr id="4" name="Content Placeholder 3"/>
          <p:cNvSpPr>
            <a:spLocks noGrp="1"/>
          </p:cNvSpPr>
          <p:nvPr>
            <p:ph sz="half" idx="2"/>
          </p:nvPr>
        </p:nvSpPr>
        <p:spPr>
          <a:xfrm>
            <a:off x="4648200" y="1600200"/>
            <a:ext cx="4038600" cy="4525963"/>
          </a:xfrm>
        </p:spPr>
        <p:txBody>
          <a:bodyPr/>
          <a:lstStyle>
            <a:lvl1pPr>
              <a:defRPr sz="2800">
                <a:solidFill>
                  <a:srgbClr val="D69473"/>
                </a:solidFill>
              </a:defRPr>
            </a:lvl1pPr>
            <a:lvl2pPr>
              <a:defRPr sz="2400">
                <a:solidFill>
                  <a:srgbClr val="D69473"/>
                </a:solidFill>
              </a:defRPr>
            </a:lvl2pPr>
            <a:lvl3pPr>
              <a:defRPr sz="2000">
                <a:solidFill>
                  <a:srgbClr val="D69473"/>
                </a:solidFill>
              </a:defRPr>
            </a:lvl3pPr>
            <a:lvl4pPr>
              <a:defRPr sz="1800">
                <a:solidFill>
                  <a:srgbClr val="D69473"/>
                </a:solidFill>
              </a:defRPr>
            </a:lvl4pPr>
            <a:lvl5pPr>
              <a:defRPr sz="1800">
                <a:solidFill>
                  <a:srgbClr val="D69473"/>
                </a:solidFill>
              </a:defRPr>
            </a:lvl5pPr>
            <a:lvl6pPr>
              <a:defRPr sz="1800"/>
            </a:lvl6pPr>
            <a:lvl7pPr>
              <a:defRPr sz="1800"/>
            </a:lvl7pPr>
            <a:lvl8pPr>
              <a:defRPr sz="1800"/>
            </a:lvl8pPr>
            <a:lvl9pPr>
              <a:defRPr sz="1800"/>
            </a:lvl9pPr>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dirty="0"/>
          </a:p>
        </p:txBody>
      </p:sp>
      <p:sp>
        <p:nvSpPr>
          <p:cNvPr id="5" name="Date Placeholder 4"/>
          <p:cNvSpPr>
            <a:spLocks noGrp="1"/>
          </p:cNvSpPr>
          <p:nvPr>
            <p:ph type="dt" sz="half" idx="10"/>
          </p:nvPr>
        </p:nvSpPr>
        <p:spPr/>
        <p:txBody>
          <a:bodyPr/>
          <a:lstStyle/>
          <a:p>
            <a:fld id="{5B106E36-FD25-4E2D-B0AA-010F637433A0}" type="datetimeFigureOut">
              <a:rPr lang="ru-RU" smtClean="0"/>
              <a:pPr/>
              <a:t>29.01.2014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kumimoji="1" lang="ru-RU" smtClean="0"/>
              <a:t>Образец заголовка</a:t>
            </a:r>
            <a:endParaRPr kumimoji="1" lang="ru-RU"/>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solidFill>
                  <a:srgbClr val="FB81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ru-RU" smtClean="0"/>
              <a:t>Образец текста</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dirty="0"/>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solidFill>
                  <a:srgbClr val="FB81A4"/>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kumimoji="1" lang="ru-RU" smtClean="0"/>
              <a:t>Образец текста</a:t>
            </a:r>
          </a:p>
        </p:txBody>
      </p:sp>
      <p:sp>
        <p:nvSpPr>
          <p:cNvPr id="6" name="Content Placeholder 5"/>
          <p:cNvSpPr>
            <a:spLocks noGrp="1"/>
          </p:cNvSpPr>
          <p:nvPr>
            <p:ph sz="quarter" idx="4"/>
          </p:nvPr>
        </p:nvSpPr>
        <p:spPr>
          <a:xfrm>
            <a:off x="4645025" y="2174875"/>
            <a:ext cx="4041775" cy="3951288"/>
          </a:xfrm>
        </p:spPr>
        <p:txBody>
          <a:bodyPr/>
          <a:lstStyle>
            <a:lvl1pPr>
              <a:defRPr sz="2400">
                <a:solidFill>
                  <a:srgbClr val="D69473"/>
                </a:solidFill>
              </a:defRPr>
            </a:lvl1pPr>
            <a:lvl2pPr>
              <a:defRPr sz="2000">
                <a:solidFill>
                  <a:srgbClr val="D69473"/>
                </a:solidFill>
              </a:defRPr>
            </a:lvl2pPr>
            <a:lvl3pPr>
              <a:defRPr sz="1800">
                <a:solidFill>
                  <a:srgbClr val="D69473"/>
                </a:solidFill>
              </a:defRPr>
            </a:lvl3pPr>
            <a:lvl4pPr>
              <a:defRPr sz="1600">
                <a:solidFill>
                  <a:srgbClr val="D69473"/>
                </a:solidFill>
              </a:defRPr>
            </a:lvl4pPr>
            <a:lvl5pPr>
              <a:defRPr sz="1600">
                <a:solidFill>
                  <a:srgbClr val="D69473"/>
                </a:solidFill>
              </a:defRPr>
            </a:lvl5pPr>
            <a:lvl6pPr>
              <a:defRPr sz="1600"/>
            </a:lvl6pPr>
            <a:lvl7pPr>
              <a:defRPr sz="1600"/>
            </a:lvl7pPr>
            <a:lvl8pPr>
              <a:defRPr sz="1600"/>
            </a:lvl8pPr>
            <a:lvl9pPr>
              <a:defRPr sz="1600"/>
            </a:lvl9pPr>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dirty="0"/>
          </a:p>
        </p:txBody>
      </p:sp>
      <p:sp>
        <p:nvSpPr>
          <p:cNvPr id="7" name="Date Placeholder 6"/>
          <p:cNvSpPr>
            <a:spLocks noGrp="1"/>
          </p:cNvSpPr>
          <p:nvPr>
            <p:ph type="dt" sz="half" idx="10"/>
          </p:nvPr>
        </p:nvSpPr>
        <p:spPr/>
        <p:txBody>
          <a:bodyPr/>
          <a:lstStyle/>
          <a:p>
            <a:fld id="{5B106E36-FD25-4E2D-B0AA-010F637433A0}" type="datetimeFigureOut">
              <a:rPr lang="ru-RU" smtClean="0"/>
              <a:pPr/>
              <a:t>29.01.2014</a:t>
            </a:fld>
            <a:endParaRPr lang="ru-RU"/>
          </a:p>
        </p:txBody>
      </p:sp>
      <p:sp>
        <p:nvSpPr>
          <p:cNvPr id="8" name="Footer Placeholder 7"/>
          <p:cNvSpPr>
            <a:spLocks noGrp="1"/>
          </p:cNvSpPr>
          <p:nvPr>
            <p:ph type="ftr" sz="quarter" idx="11"/>
          </p:nvPr>
        </p:nvSpPr>
        <p:spPr/>
        <p:txBody>
          <a:bodyPr/>
          <a:lstStyle/>
          <a:p>
            <a:endParaRPr lang="ru-RU"/>
          </a:p>
        </p:txBody>
      </p:sp>
      <p:sp>
        <p:nvSpPr>
          <p:cNvPr id="9" name="Slide Number Placeholder 8"/>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1" lang="ru-RU" smtClean="0"/>
              <a:t>Образец заголовка</a:t>
            </a:r>
            <a:endParaRPr kumimoji="1" lang="ru-RU"/>
          </a:p>
        </p:txBody>
      </p:sp>
      <p:sp>
        <p:nvSpPr>
          <p:cNvPr id="3" name="Date Placeholder 2"/>
          <p:cNvSpPr>
            <a:spLocks noGrp="1"/>
          </p:cNvSpPr>
          <p:nvPr>
            <p:ph type="dt" sz="half" idx="10"/>
          </p:nvPr>
        </p:nvSpPr>
        <p:spPr/>
        <p:txBody>
          <a:bodyPr/>
          <a:lstStyle/>
          <a:p>
            <a:fld id="{5B106E36-FD25-4E2D-B0AA-010F637433A0}" type="datetimeFigureOut">
              <a:rPr lang="ru-RU" smtClean="0"/>
              <a:pPr/>
              <a:t>29.01.2014</a:t>
            </a:fld>
            <a:endParaRPr lang="ru-RU"/>
          </a:p>
        </p:txBody>
      </p:sp>
      <p:sp>
        <p:nvSpPr>
          <p:cNvPr id="4" name="Footer Placeholder 3"/>
          <p:cNvSpPr>
            <a:spLocks noGrp="1"/>
          </p:cNvSpPr>
          <p:nvPr>
            <p:ph type="ftr" sz="quarter" idx="11"/>
          </p:nvPr>
        </p:nvSpPr>
        <p:spPr/>
        <p:txBody>
          <a:bodyPr/>
          <a:lstStyle/>
          <a:p>
            <a:endParaRPr lang="ru-RU"/>
          </a:p>
        </p:txBody>
      </p:sp>
      <p:sp>
        <p:nvSpPr>
          <p:cNvPr id="5" name="Slide Number Placeholder 4"/>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B106E36-FD25-4E2D-B0AA-010F637433A0}" type="datetimeFigureOut">
              <a:rPr lang="ru-RU" smtClean="0"/>
              <a:pPr/>
              <a:t>29.01.2014</a:t>
            </a:fld>
            <a:endParaRPr lang="ru-RU"/>
          </a:p>
        </p:txBody>
      </p:sp>
      <p:sp>
        <p:nvSpPr>
          <p:cNvPr id="3" name="Footer Placeholder 2"/>
          <p:cNvSpPr>
            <a:spLocks noGrp="1"/>
          </p:cNvSpPr>
          <p:nvPr>
            <p:ph type="ftr" sz="quarter" idx="11"/>
          </p:nvPr>
        </p:nvSpPr>
        <p:spPr/>
        <p:txBody>
          <a:bodyPr/>
          <a:lstStyle/>
          <a:p>
            <a:endParaRPr lang="ru-RU"/>
          </a:p>
        </p:txBody>
      </p:sp>
      <p:sp>
        <p:nvSpPr>
          <p:cNvPr id="4" name="Slide Number Placeholder 3"/>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kumimoji="1" lang="ru-RU" smtClean="0"/>
              <a:t>Образец заголовка</a:t>
            </a:r>
            <a:endParaRPr kumimoji="1" lang="ru-RU"/>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29.01.2014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kumimoji="1" lang="ru-RU" smtClean="0"/>
              <a:t>Образец заголовка</a:t>
            </a:r>
            <a:endParaRPr kumimoji="1" lang="ru-RU"/>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kumimoji="1" lang="ru-RU" smtClean="0"/>
              <a:t>Вставка рисунка</a:t>
            </a:r>
            <a:endParaRPr kumimoji="1" lang="ru-RU"/>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kumimoji="1" lang="ru-RU" smtClean="0"/>
              <a:t>Образец текста</a:t>
            </a:r>
          </a:p>
        </p:txBody>
      </p:sp>
      <p:sp>
        <p:nvSpPr>
          <p:cNvPr id="5" name="Date Placeholder 4"/>
          <p:cNvSpPr>
            <a:spLocks noGrp="1"/>
          </p:cNvSpPr>
          <p:nvPr>
            <p:ph type="dt" sz="half" idx="10"/>
          </p:nvPr>
        </p:nvSpPr>
        <p:spPr/>
        <p:txBody>
          <a:bodyPr/>
          <a:lstStyle/>
          <a:p>
            <a:fld id="{5B106E36-FD25-4E2D-B0AA-010F637433A0}" type="datetimeFigureOut">
              <a:rPr lang="ru-RU" smtClean="0"/>
              <a:pPr/>
              <a:t>29.01.2014</a:t>
            </a:fld>
            <a:endParaRPr lang="ru-RU"/>
          </a:p>
        </p:txBody>
      </p:sp>
      <p:sp>
        <p:nvSpPr>
          <p:cNvPr id="6" name="Footer Placeholder 5"/>
          <p:cNvSpPr>
            <a:spLocks noGrp="1"/>
          </p:cNvSpPr>
          <p:nvPr>
            <p:ph type="ftr" sz="quarter" idx="11"/>
          </p:nvPr>
        </p:nvSpPr>
        <p:spPr/>
        <p:txBody>
          <a:bodyPr/>
          <a:lstStyle/>
          <a:p>
            <a:endParaRPr lang="ru-RU"/>
          </a:p>
        </p:txBody>
      </p:sp>
      <p:sp>
        <p:nvSpPr>
          <p:cNvPr id="7" name="Slide Number Placeholder 6"/>
          <p:cNvSpPr>
            <a:spLocks noGrp="1"/>
          </p:cNvSpPr>
          <p:nvPr>
            <p:ph type="sldNum" sz="quarter" idx="12"/>
          </p:nvPr>
        </p:nvSpPr>
        <p:spPr/>
        <p:txBody>
          <a:bodyPr/>
          <a:lstStyle/>
          <a:p>
            <a:fld id="{725C68B6-61C2-468F-89AB-4B9F7531AA68}" type="slidenum">
              <a:rPr lang="ru-RU" smtClean="0"/>
              <a:pPr/>
              <a:t>‹#›</a:t>
            </a:fld>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eg"/><Relationship Id="rId18" Type="http://schemas.openxmlformats.org/officeDocument/2006/relationships/image" Target="../media/image6.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17" Type="http://schemas.openxmlformats.org/officeDocument/2006/relationships/image" Target="../media/image5.png"/><Relationship Id="rId2" Type="http://schemas.openxmlformats.org/officeDocument/2006/relationships/slideLayout" Target="../slideLayouts/slideLayout2.xml"/><Relationship Id="rId16"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image" Target="../media/image3.png"/><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2.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bwMode="gray">
      <p:bgPr>
        <a:blipFill dpi="0" rotWithShape="1">
          <a:blip r:embed="rId13" cstate="print">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kumimoji="1" lang="ru-RU" smtClean="0"/>
              <a:t>Образец заголовка</a:t>
            </a:r>
            <a:endParaRPr kumimoji="1" lang="ru-RU" dirty="0"/>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kumimoji="1" lang="ru-RU" smtClean="0"/>
              <a:t>Образец текста</a:t>
            </a:r>
          </a:p>
          <a:p>
            <a:pPr lvl="1"/>
            <a:r>
              <a:rPr kumimoji="1" lang="ru-RU" smtClean="0"/>
              <a:t>Второй уровень</a:t>
            </a:r>
          </a:p>
          <a:p>
            <a:pPr lvl="2"/>
            <a:r>
              <a:rPr kumimoji="1" lang="ru-RU" smtClean="0"/>
              <a:t>Третий уровень</a:t>
            </a:r>
          </a:p>
          <a:p>
            <a:pPr lvl="3"/>
            <a:r>
              <a:rPr kumimoji="1" lang="ru-RU" smtClean="0"/>
              <a:t>Четвертый уровень</a:t>
            </a:r>
          </a:p>
          <a:p>
            <a:pPr lvl="4"/>
            <a:r>
              <a:rPr kumimoji="1" lang="ru-RU" smtClean="0"/>
              <a:t>Пятый уровень</a:t>
            </a:r>
            <a:endParaRPr kumimoji="1" lang="ru-RU" dirty="0" smtClean="0"/>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latin typeface="Centaur" pitchFamily="18" charset="0"/>
              </a:defRPr>
            </a:lvl1pPr>
          </a:lstStyle>
          <a:p>
            <a:fld id="{5B106E36-FD25-4E2D-B0AA-010F637433A0}" type="datetimeFigureOut">
              <a:rPr lang="ru-RU" smtClean="0"/>
              <a:pPr/>
              <a:t>29.01.2014</a:t>
            </a:fld>
            <a:endParaRPr lang="ru-RU"/>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t"/>
          <a:lstStyle>
            <a:lvl1pPr algn="ctr">
              <a:defRPr sz="1200">
                <a:solidFill>
                  <a:schemeClr val="tx1">
                    <a:tint val="75000"/>
                  </a:schemeClr>
                </a:solidFill>
                <a:latin typeface="Centaur" pitchFamily="18" charset="0"/>
              </a:defRPr>
            </a:lvl1pPr>
          </a:lstStyle>
          <a:p>
            <a:endParaRPr lang="ru-RU"/>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latin typeface="Centaur" pitchFamily="18" charset="0"/>
              </a:defRPr>
            </a:lvl1pPr>
          </a:lstStyle>
          <a:p>
            <a:fld id="{725C68B6-61C2-468F-89AB-4B9F7531AA68}" type="slidenum">
              <a:rPr lang="ru-RU" smtClean="0"/>
              <a:pPr/>
              <a:t>‹#›</a:t>
            </a:fld>
            <a:endParaRPr lang="ru-RU"/>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kumimoji="1" sz="4400" b="1" kern="1200" cap="none" spc="50">
          <a:ln w="13500">
            <a:noFill/>
            <a:prstDash val="solid"/>
          </a:ln>
          <a:solidFill>
            <a:srgbClr val="E30746"/>
          </a:solidFill>
          <a:effectLst>
            <a:outerShdw blurRad="50800" dist="38100" dir="2700000" algn="tl" rotWithShape="0">
              <a:schemeClr val="bg1">
                <a:alpha val="80000"/>
              </a:schemeClr>
            </a:outerShdw>
          </a:effectLst>
          <a:latin typeface="+mj-lt"/>
          <a:ea typeface="+mj-ea"/>
          <a:cs typeface="+mj-cs"/>
        </a:defRPr>
      </a:lvl1pPr>
    </p:titleStyle>
    <p:bodyStyle>
      <a:lvl1pPr marL="342900" indent="-342900" algn="l" defTabSz="914400" rtl="0" eaLnBrk="1" latinLnBrk="0" hangingPunct="1">
        <a:spcBef>
          <a:spcPct val="20000"/>
        </a:spcBef>
        <a:buFontTx/>
        <a:buBlip>
          <a:blip r:embed="rId14"/>
        </a:buBlip>
        <a:defRPr kumimoji="1" sz="3200" b="1" kern="1200">
          <a:solidFill>
            <a:srgbClr val="4A452A"/>
          </a:solidFill>
          <a:latin typeface="+mn-lt"/>
          <a:ea typeface="+mn-ea"/>
          <a:cs typeface="+mn-cs"/>
        </a:defRPr>
      </a:lvl1pPr>
      <a:lvl2pPr marL="742950" indent="-285750" algn="l" defTabSz="914400" rtl="0" eaLnBrk="1" latinLnBrk="0" hangingPunct="1">
        <a:spcBef>
          <a:spcPct val="20000"/>
        </a:spcBef>
        <a:buFontTx/>
        <a:buBlip>
          <a:blip r:embed="rId15"/>
        </a:buBlip>
        <a:defRPr kumimoji="1" sz="2800" kern="1200">
          <a:solidFill>
            <a:srgbClr val="4A452A"/>
          </a:solidFill>
          <a:latin typeface="+mn-lt"/>
          <a:ea typeface="+mn-ea"/>
          <a:cs typeface="+mn-cs"/>
        </a:defRPr>
      </a:lvl2pPr>
      <a:lvl3pPr marL="1143000" indent="-228600" algn="l" defTabSz="914400" rtl="0" eaLnBrk="1" latinLnBrk="0" hangingPunct="1">
        <a:spcBef>
          <a:spcPct val="20000"/>
        </a:spcBef>
        <a:buFontTx/>
        <a:buBlip>
          <a:blip r:embed="rId16"/>
        </a:buBlip>
        <a:defRPr kumimoji="1" sz="2400" kern="1200">
          <a:solidFill>
            <a:srgbClr val="4A452A"/>
          </a:solidFill>
          <a:latin typeface="+mn-lt"/>
          <a:ea typeface="+mn-ea"/>
          <a:cs typeface="+mn-cs"/>
        </a:defRPr>
      </a:lvl3pPr>
      <a:lvl4pPr marL="1600200" indent="-228600" algn="l" defTabSz="914400" rtl="0" eaLnBrk="1" latinLnBrk="0" hangingPunct="1">
        <a:spcBef>
          <a:spcPct val="20000"/>
        </a:spcBef>
        <a:buFontTx/>
        <a:buBlip>
          <a:blip r:embed="rId17"/>
        </a:buBlip>
        <a:defRPr kumimoji="1" sz="2000" kern="1200">
          <a:solidFill>
            <a:srgbClr val="4A452A"/>
          </a:solidFill>
          <a:latin typeface="+mn-lt"/>
          <a:ea typeface="+mn-ea"/>
          <a:cs typeface="+mn-cs"/>
        </a:defRPr>
      </a:lvl4pPr>
      <a:lvl5pPr marL="2057400" indent="-228600" algn="l" defTabSz="914400" rtl="0" eaLnBrk="1" latinLnBrk="0" hangingPunct="1">
        <a:spcBef>
          <a:spcPct val="20000"/>
        </a:spcBef>
        <a:buFontTx/>
        <a:buBlip>
          <a:blip r:embed="rId18"/>
        </a:buBlip>
        <a:defRPr kumimoji="1" sz="2000" kern="1200">
          <a:solidFill>
            <a:srgbClr val="4A452A"/>
          </a:solidFill>
          <a:latin typeface="+mn-lt"/>
          <a:ea typeface="+mn-ea"/>
          <a:cs typeface="+mn-cs"/>
        </a:defRPr>
      </a:lvl5pPr>
      <a:lvl6pPr marL="2514600" indent="-228600" algn="l" defTabSz="914400" rtl="0" eaLnBrk="1" latinLnBrk="0" hangingPunct="1">
        <a:spcBef>
          <a:spcPct val="20000"/>
        </a:spcBef>
        <a:buFontTx/>
        <a:buBlip>
          <a:blip r:embed="rId14"/>
        </a:buBlip>
        <a:defRPr kumimoji="1" sz="1800" kern="1200">
          <a:solidFill>
            <a:srgbClr val="4A452A"/>
          </a:solidFill>
          <a:latin typeface="+mn-lt"/>
          <a:ea typeface="+mn-ea"/>
          <a:cs typeface="+mn-cs"/>
        </a:defRPr>
      </a:lvl6pPr>
      <a:lvl7pPr marL="2971800" indent="-228600" algn="l" defTabSz="914400" rtl="0" eaLnBrk="1" latinLnBrk="0" hangingPunct="1">
        <a:spcBef>
          <a:spcPct val="20000"/>
        </a:spcBef>
        <a:buFontTx/>
        <a:buBlip>
          <a:blip r:embed="rId15"/>
        </a:buBlip>
        <a:defRPr kumimoji="1" sz="1800" kern="1200">
          <a:solidFill>
            <a:srgbClr val="4A452A"/>
          </a:solidFill>
          <a:latin typeface="+mn-lt"/>
          <a:ea typeface="+mn-ea"/>
          <a:cs typeface="+mn-cs"/>
        </a:defRPr>
      </a:lvl7pPr>
      <a:lvl8pPr marL="3429000" indent="-228600" algn="l" defTabSz="914400" rtl="0" eaLnBrk="1" latinLnBrk="0" hangingPunct="1">
        <a:spcBef>
          <a:spcPct val="20000"/>
        </a:spcBef>
        <a:buFontTx/>
        <a:buBlip>
          <a:blip r:embed="rId16"/>
        </a:buBlip>
        <a:defRPr kumimoji="1" sz="1600" kern="1200">
          <a:solidFill>
            <a:srgbClr val="4A452A"/>
          </a:solidFill>
          <a:latin typeface="+mn-lt"/>
          <a:ea typeface="+mn-ea"/>
          <a:cs typeface="+mn-cs"/>
        </a:defRPr>
      </a:lvl8pPr>
      <a:lvl9pPr marL="3886200" indent="-228600" algn="l" defTabSz="914400" rtl="0" eaLnBrk="1" latinLnBrk="0" hangingPunct="1">
        <a:spcBef>
          <a:spcPct val="20000"/>
        </a:spcBef>
        <a:buFontTx/>
        <a:buBlip>
          <a:blip r:embed="rId17"/>
        </a:buBlip>
        <a:defRPr kumimoji="1" sz="1600" kern="1200">
          <a:solidFill>
            <a:srgbClr val="4A452A"/>
          </a:solidFill>
          <a:latin typeface="+mn-lt"/>
          <a:ea typeface="+mn-ea"/>
          <a:cs typeface="+mn-cs"/>
        </a:defRPr>
      </a:lvl9pPr>
    </p:bodyStyle>
    <p:otherStyle>
      <a:defPPr>
        <a:defRPr lang="ja-JP"/>
      </a:defPPr>
      <a:lvl1pPr marL="0" algn="l" defTabSz="914400" rtl="0" eaLnBrk="1" latinLnBrk="0" hangingPunct="1">
        <a:defRPr kumimoji="1" sz="1800" kern="1200">
          <a:solidFill>
            <a:schemeClr val="tx1"/>
          </a:solidFill>
          <a:latin typeface="+mn-lt"/>
          <a:ea typeface="+mn-ea"/>
          <a:cs typeface="+mn-cs"/>
        </a:defRPr>
      </a:lvl1pPr>
      <a:lvl2pPr marL="457200" algn="l" defTabSz="914400" rtl="0" eaLnBrk="1" latinLnBrk="0" hangingPunct="1">
        <a:defRPr kumimoji="1" sz="1800" kern="1200">
          <a:solidFill>
            <a:schemeClr val="tx1"/>
          </a:solidFill>
          <a:latin typeface="+mn-lt"/>
          <a:ea typeface="+mn-ea"/>
          <a:cs typeface="+mn-cs"/>
        </a:defRPr>
      </a:lvl2pPr>
      <a:lvl3pPr marL="914400" algn="l" defTabSz="914400" rtl="0" eaLnBrk="1" latinLnBrk="0" hangingPunct="1">
        <a:defRPr kumimoji="1" sz="1800" kern="1200">
          <a:solidFill>
            <a:schemeClr val="tx1"/>
          </a:solidFill>
          <a:latin typeface="+mn-lt"/>
          <a:ea typeface="+mn-ea"/>
          <a:cs typeface="+mn-cs"/>
        </a:defRPr>
      </a:lvl3pPr>
      <a:lvl4pPr marL="1371600" algn="l" defTabSz="914400" rtl="0" eaLnBrk="1" latinLnBrk="0" hangingPunct="1">
        <a:defRPr kumimoji="1" sz="1800" kern="1200">
          <a:solidFill>
            <a:schemeClr val="tx1"/>
          </a:solidFill>
          <a:latin typeface="+mn-lt"/>
          <a:ea typeface="+mn-ea"/>
          <a:cs typeface="+mn-cs"/>
        </a:defRPr>
      </a:lvl4pPr>
      <a:lvl5pPr marL="1828800" algn="l" defTabSz="914400" rtl="0" eaLnBrk="1" latinLnBrk="0" hangingPunct="1">
        <a:defRPr kumimoji="1" sz="1800" kern="1200">
          <a:solidFill>
            <a:schemeClr val="tx1"/>
          </a:solidFill>
          <a:latin typeface="+mn-lt"/>
          <a:ea typeface="+mn-ea"/>
          <a:cs typeface="+mn-cs"/>
        </a:defRPr>
      </a:lvl5pPr>
      <a:lvl6pPr marL="2286000" algn="l" defTabSz="914400" rtl="0" eaLnBrk="1" latinLnBrk="0" hangingPunct="1">
        <a:defRPr kumimoji="1" sz="1800" kern="1200">
          <a:solidFill>
            <a:schemeClr val="tx1"/>
          </a:solidFill>
          <a:latin typeface="+mn-lt"/>
          <a:ea typeface="+mn-ea"/>
          <a:cs typeface="+mn-cs"/>
        </a:defRPr>
      </a:lvl6pPr>
      <a:lvl7pPr marL="2743200" algn="l" defTabSz="914400" rtl="0" eaLnBrk="1" latinLnBrk="0" hangingPunct="1">
        <a:defRPr kumimoji="1" sz="1800" kern="1200">
          <a:solidFill>
            <a:schemeClr val="tx1"/>
          </a:solidFill>
          <a:latin typeface="+mn-lt"/>
          <a:ea typeface="+mn-ea"/>
          <a:cs typeface="+mn-cs"/>
        </a:defRPr>
      </a:lvl7pPr>
      <a:lvl8pPr marL="3200400" algn="l" defTabSz="914400" rtl="0" eaLnBrk="1" latinLnBrk="0" hangingPunct="1">
        <a:defRPr kumimoji="1" sz="1800" kern="1200">
          <a:solidFill>
            <a:schemeClr val="tx1"/>
          </a:solidFill>
          <a:latin typeface="+mn-lt"/>
          <a:ea typeface="+mn-ea"/>
          <a:cs typeface="+mn-cs"/>
        </a:defRPr>
      </a:lvl8pPr>
      <a:lvl9pPr marL="3657600" algn="l" defTabSz="914400" rtl="0" eaLnBrk="1" latinLnBrk="0" hangingPunct="1">
        <a:defRPr kumimoji="1"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xml.rels><?xml version="1.0" encoding="UTF-8" standalone="yes"?>
<Relationships xmlns="http://schemas.openxmlformats.org/package/2006/relationships"><Relationship Id="rId2" Type="http://schemas.openxmlformats.org/officeDocument/2006/relationships/image" Target="../media/image19.jpeg"/><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21.jpeg"/><Relationship Id="rId2" Type="http://schemas.openxmlformats.org/officeDocument/2006/relationships/image" Target="../media/image20.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22.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13.jpeg"/><Relationship Id="rId2" Type="http://schemas.openxmlformats.org/officeDocument/2006/relationships/image" Target="../media/image12.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260649"/>
            <a:ext cx="8712968" cy="646331"/>
          </a:xfrm>
          <a:prstGeom prst="rect">
            <a:avLst/>
          </a:prstGeom>
        </p:spPr>
        <p:txBody>
          <a:bodyPr wrap="square">
            <a:spAutoFit/>
          </a:bodyPr>
          <a:lstStyle/>
          <a:p>
            <a:pPr algn="ctr">
              <a:spcBef>
                <a:spcPct val="50000"/>
              </a:spcBef>
            </a:pPr>
            <a:r>
              <a:rPr lang="ru-RU" dirty="0">
                <a:latin typeface="Times New Roman" panose="02020603050405020304" pitchFamily="18" charset="0"/>
                <a:cs typeface="Times New Roman" panose="02020603050405020304" pitchFamily="18" charset="0"/>
              </a:rPr>
              <a:t>Всероссийская научно-методическая конференция 10 ноября 2013 - 30 января 2014 "Педагогическая технология и мастерство учителя"</a:t>
            </a:r>
            <a:endParaRPr lang="ru-RU" altLang="ru-RU" b="1" i="1" dirty="0"/>
          </a:p>
        </p:txBody>
      </p:sp>
      <p:sp>
        <p:nvSpPr>
          <p:cNvPr id="3" name="Прямоугольник 2"/>
          <p:cNvSpPr/>
          <p:nvPr/>
        </p:nvSpPr>
        <p:spPr>
          <a:xfrm>
            <a:off x="755576" y="5733256"/>
            <a:ext cx="8208912" cy="646331"/>
          </a:xfrm>
          <a:prstGeom prst="rect">
            <a:avLst/>
          </a:prstGeom>
        </p:spPr>
        <p:txBody>
          <a:bodyPr wrap="square">
            <a:spAutoFit/>
          </a:bodyPr>
          <a:lstStyle/>
          <a:p>
            <a:pPr lvl="0" algn="ctr"/>
            <a:r>
              <a:rPr lang="ru-RU" dirty="0">
                <a:latin typeface="Times New Roman" panose="02020603050405020304" pitchFamily="18" charset="0"/>
                <a:ea typeface="Times New Roman" panose="02020603050405020304" pitchFamily="18" charset="0"/>
                <a:cs typeface="Times New Roman" panose="02020603050405020304" pitchFamily="18" charset="0"/>
              </a:rPr>
              <a:t>Электронное периодическое издание НАУКОГРАД</a:t>
            </a:r>
            <a:endParaRPr lang="ru-RU" dirty="0">
              <a:latin typeface="Times New Roman" panose="02020603050405020304" pitchFamily="18" charset="0"/>
              <a:cs typeface="Times New Roman" panose="02020603050405020304" pitchFamily="18" charset="0"/>
            </a:endParaRPr>
          </a:p>
          <a:p>
            <a:pPr lvl="0" algn="ctr" eaLnBrk="0" hangingPunct="0"/>
            <a:r>
              <a:rPr lang="ru-RU" dirty="0">
                <a:latin typeface="Times New Roman" panose="02020603050405020304" pitchFamily="18" charset="0"/>
                <a:ea typeface="Times New Roman" pitchFamily="18" charset="0"/>
                <a:cs typeface="Times New Roman" panose="02020603050405020304" pitchFamily="18" charset="0"/>
              </a:rPr>
              <a:t>Ноябрь 2013 – февраль 2014</a:t>
            </a:r>
            <a:endParaRPr lang="ru-RU" dirty="0">
              <a:latin typeface="Times New Roman" panose="02020603050405020304" pitchFamily="18" charset="0"/>
              <a:cs typeface="Times New Roman" panose="02020603050405020304" pitchFamily="18" charset="0"/>
            </a:endParaRPr>
          </a:p>
        </p:txBody>
      </p:sp>
      <p:sp>
        <p:nvSpPr>
          <p:cNvPr id="5" name="Прямоугольник 4"/>
          <p:cNvSpPr/>
          <p:nvPr/>
        </p:nvSpPr>
        <p:spPr>
          <a:xfrm>
            <a:off x="1763688" y="2060848"/>
            <a:ext cx="6264696" cy="1569660"/>
          </a:xfrm>
          <a:prstGeom prst="rect">
            <a:avLst/>
          </a:prstGeom>
        </p:spPr>
        <p:txBody>
          <a:bodyPr wrap="square">
            <a:spAutoFit/>
          </a:bodyPr>
          <a:lstStyle/>
          <a:p>
            <a:pPr algn="ctr"/>
            <a:r>
              <a:rPr lang="ru-RU" sz="3200" b="1" dirty="0">
                <a:solidFill>
                  <a:srgbClr val="FF0000"/>
                </a:solidFill>
                <a:latin typeface="Times New Roman" panose="02020603050405020304" pitchFamily="18" charset="0"/>
                <a:cs typeface="Times New Roman" panose="02020603050405020304" pitchFamily="18" charset="0"/>
              </a:rPr>
              <a:t>КОНСПЕКТ УРОКА </a:t>
            </a:r>
            <a:endParaRPr lang="ru-RU" sz="3200" b="1" dirty="0" smtClean="0">
              <a:solidFill>
                <a:srgbClr val="FF0000"/>
              </a:solidFill>
              <a:latin typeface="Times New Roman" panose="02020603050405020304" pitchFamily="18" charset="0"/>
              <a:cs typeface="Times New Roman" panose="02020603050405020304" pitchFamily="18" charset="0"/>
            </a:endParaRPr>
          </a:p>
          <a:p>
            <a:pPr algn="ctr"/>
            <a:r>
              <a:rPr lang="ru-RU" sz="3200" b="1" dirty="0" smtClean="0">
                <a:solidFill>
                  <a:srgbClr val="FF0000"/>
                </a:solidFill>
                <a:latin typeface="Times New Roman" panose="02020603050405020304" pitchFamily="18" charset="0"/>
                <a:cs typeface="Times New Roman" panose="02020603050405020304" pitchFamily="18" charset="0"/>
              </a:rPr>
              <a:t>АНГЛИЙСКОГО </a:t>
            </a:r>
            <a:r>
              <a:rPr lang="ru-RU" sz="3200" b="1" dirty="0">
                <a:solidFill>
                  <a:srgbClr val="FF0000"/>
                </a:solidFill>
                <a:latin typeface="Times New Roman" panose="02020603050405020304" pitchFamily="18" charset="0"/>
                <a:cs typeface="Times New Roman" panose="02020603050405020304" pitchFamily="18" charset="0"/>
              </a:rPr>
              <a:t>ЯЗЫКА </a:t>
            </a:r>
            <a:endParaRPr lang="ru-RU" sz="3200" dirty="0">
              <a:solidFill>
                <a:srgbClr val="FF0000"/>
              </a:solidFill>
              <a:latin typeface="Times New Roman" panose="02020603050405020304" pitchFamily="18" charset="0"/>
              <a:cs typeface="Times New Roman" panose="02020603050405020304" pitchFamily="18" charset="0"/>
            </a:endParaRPr>
          </a:p>
          <a:p>
            <a:pPr algn="ctr"/>
            <a:r>
              <a:rPr lang="ru-RU" sz="3200" b="1" dirty="0">
                <a:solidFill>
                  <a:srgbClr val="FF0000"/>
                </a:solidFill>
                <a:latin typeface="Times New Roman" panose="02020603050405020304" pitchFamily="18" charset="0"/>
                <a:cs typeface="Times New Roman" panose="02020603050405020304" pitchFamily="18" charset="0"/>
              </a:rPr>
              <a:t>ПО ТЕМЕ «</a:t>
            </a:r>
            <a:r>
              <a:rPr lang="en-US" sz="3200" b="1" dirty="0">
                <a:solidFill>
                  <a:srgbClr val="FF0000"/>
                </a:solidFill>
                <a:latin typeface="Times New Roman" panose="02020603050405020304" pitchFamily="18" charset="0"/>
                <a:cs typeface="Times New Roman" panose="02020603050405020304" pitchFamily="18" charset="0"/>
              </a:rPr>
              <a:t>CHRISTMAS DAY</a:t>
            </a:r>
            <a:r>
              <a:rPr lang="ru-RU" sz="3200" b="1" dirty="0">
                <a:solidFill>
                  <a:srgbClr val="FF0000"/>
                </a:solidFill>
                <a:latin typeface="Times New Roman" panose="02020603050405020304" pitchFamily="18" charset="0"/>
                <a:cs typeface="Times New Roman" panose="02020603050405020304" pitchFamily="18" charset="0"/>
              </a:rPr>
              <a:t>»</a:t>
            </a:r>
            <a:endParaRPr lang="ru-RU" sz="3200" dirty="0">
              <a:solidFill>
                <a:srgbClr val="FF0000"/>
              </a:solidFill>
              <a:latin typeface="Times New Roman" panose="02020603050405020304" pitchFamily="18" charset="0"/>
              <a:cs typeface="Times New Roman" panose="02020603050405020304" pitchFamily="18" charset="0"/>
            </a:endParaRPr>
          </a:p>
        </p:txBody>
      </p:sp>
      <p:sp>
        <p:nvSpPr>
          <p:cNvPr id="6" name="Прямоугольник 5"/>
          <p:cNvSpPr/>
          <p:nvPr/>
        </p:nvSpPr>
        <p:spPr>
          <a:xfrm>
            <a:off x="4283968" y="4293096"/>
            <a:ext cx="4572000" cy="1200329"/>
          </a:xfrm>
          <a:prstGeom prst="rect">
            <a:avLst/>
          </a:prstGeom>
        </p:spPr>
        <p:txBody>
          <a:bodyPr>
            <a:spAutoFit/>
          </a:bodyPr>
          <a:lstStyle/>
          <a:p>
            <a:pPr algn="r"/>
            <a:r>
              <a:rPr lang="ru-RU" b="1" dirty="0" smtClean="0">
                <a:latin typeface="Times New Roman" panose="02020603050405020304" pitchFamily="18" charset="0"/>
                <a:cs typeface="Times New Roman" panose="02020603050405020304" pitchFamily="18" charset="0"/>
              </a:rPr>
              <a:t>Работа выполнена </a:t>
            </a:r>
          </a:p>
          <a:p>
            <a:pPr algn="r"/>
            <a:r>
              <a:rPr lang="ru-RU" b="1" dirty="0" smtClean="0">
                <a:latin typeface="Times New Roman" panose="02020603050405020304" pitchFamily="18" charset="0"/>
                <a:cs typeface="Times New Roman" panose="02020603050405020304" pitchFamily="18" charset="0"/>
              </a:rPr>
              <a:t>учителем английского языка</a:t>
            </a:r>
          </a:p>
          <a:p>
            <a:pPr algn="r"/>
            <a:r>
              <a:rPr lang="ru-RU" b="1" dirty="0" smtClean="0">
                <a:latin typeface="Times New Roman" panose="02020603050405020304" pitchFamily="18" charset="0"/>
                <a:cs typeface="Times New Roman" panose="02020603050405020304" pitchFamily="18" charset="0"/>
              </a:rPr>
              <a:t>БОУ г. Омска "СОШ №68</a:t>
            </a:r>
            <a:r>
              <a:rPr lang="ru-RU" b="1" dirty="0">
                <a:latin typeface="Times New Roman" panose="02020603050405020304" pitchFamily="18" charset="0"/>
                <a:cs typeface="Times New Roman" panose="02020603050405020304" pitchFamily="18" charset="0"/>
              </a:rPr>
              <a:t>"</a:t>
            </a:r>
          </a:p>
          <a:p>
            <a:pPr algn="r"/>
            <a:r>
              <a:rPr lang="ru-RU" b="1" dirty="0" smtClean="0">
                <a:latin typeface="Times New Roman" panose="02020603050405020304" pitchFamily="18" charset="0"/>
                <a:cs typeface="Times New Roman" panose="02020603050405020304" pitchFamily="18" charset="0"/>
              </a:rPr>
              <a:t>Шевелевой Н. А.</a:t>
            </a:r>
            <a:endParaRPr lang="ru-RU" b="1" dirty="0">
              <a:latin typeface="Times New Roman" panose="02020603050405020304" pitchFamily="18" charset="0"/>
              <a:cs typeface="Times New Roman" panose="02020603050405020304" pitchFamily="18" charset="0"/>
            </a:endParaRPr>
          </a:p>
        </p:txBody>
      </p:sp>
    </p:spTree>
    <p:extLst>
      <p:ext uri="{BB962C8B-B14F-4D97-AF65-F5344CB8AC3E}">
        <p14:creationId xmlns:p14="http://schemas.microsoft.com/office/powerpoint/2010/main" val="26889226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http://img0.liveinternet.ru/images/attach/c/4/81/32/81032898_3902c94d7432t.jpg"/>
          <p:cNvPicPr>
            <a:picLocks noChangeAspect="1" noChangeArrowheads="1"/>
          </p:cNvPicPr>
          <p:nvPr/>
        </p:nvPicPr>
        <p:blipFill>
          <a:blip r:embed="rId2" cstate="print"/>
          <a:srcRect/>
          <a:stretch>
            <a:fillRect/>
          </a:stretch>
        </p:blipFill>
        <p:spPr bwMode="auto">
          <a:xfrm>
            <a:off x="4860032" y="1340768"/>
            <a:ext cx="4065687" cy="3168352"/>
          </a:xfrm>
          <a:prstGeom prst="rect">
            <a:avLst/>
          </a:prstGeom>
          <a:noFill/>
        </p:spPr>
      </p:pic>
      <p:sp>
        <p:nvSpPr>
          <p:cNvPr id="5" name="Прямоугольник 4"/>
          <p:cNvSpPr/>
          <p:nvPr/>
        </p:nvSpPr>
        <p:spPr>
          <a:xfrm>
            <a:off x="323528" y="476672"/>
            <a:ext cx="4248472" cy="6001643"/>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Carol singing is an essential part of Christmas. No church or school is without its carol service. Carols may be traditional or with some variations that express different feelings. Carols were used for the first time during Christmas in the fifteenth century.</a:t>
            </a:r>
          </a:p>
          <a:p>
            <a:pPr algn="just"/>
            <a:r>
              <a:rPr lang="en-US" sz="2400" dirty="0" smtClean="0">
                <a:latin typeface="Times New Roman" pitchFamily="18" charset="0"/>
                <a:cs typeface="Times New Roman" pitchFamily="18" charset="0"/>
              </a:rPr>
              <a:t>Usually children come around in the evening to the front doors and start singing carols and people who live in these houses give children candies, nuts, pies and so on, to thank them for carol singing.</a:t>
            </a:r>
            <a:endParaRPr lang="en-US" sz="2400" dirty="0">
              <a:latin typeface="Times New Roman" pitchFamily="18" charset="0"/>
              <a:cs typeface="Times New Roman" pitchFamily="18" charset="0"/>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10" name="Picture 6" descr="http://lesaliboffis.blogs.nouvelobs.com/media/02/01/1363366771.jpg"/>
          <p:cNvPicPr>
            <a:picLocks noChangeAspect="1" noChangeArrowheads="1"/>
          </p:cNvPicPr>
          <p:nvPr/>
        </p:nvPicPr>
        <p:blipFill>
          <a:blip r:embed="rId2" cstate="print"/>
          <a:srcRect/>
          <a:stretch>
            <a:fillRect/>
          </a:stretch>
        </p:blipFill>
        <p:spPr bwMode="auto">
          <a:xfrm>
            <a:off x="0" y="3429000"/>
            <a:ext cx="4211960" cy="3429000"/>
          </a:xfrm>
          <a:prstGeom prst="rect">
            <a:avLst/>
          </a:prstGeom>
          <a:noFill/>
        </p:spPr>
      </p:pic>
      <p:sp>
        <p:nvSpPr>
          <p:cNvPr id="2" name="Прямоугольник 1"/>
          <p:cNvSpPr/>
          <p:nvPr/>
        </p:nvSpPr>
        <p:spPr>
          <a:xfrm>
            <a:off x="4572000" y="692696"/>
            <a:ext cx="4211960" cy="5262979"/>
          </a:xfrm>
          <a:prstGeom prst="rect">
            <a:avLst/>
          </a:prstGeom>
        </p:spPr>
        <p:txBody>
          <a:bodyPr wrap="square">
            <a:spAutoFit/>
          </a:bodyPr>
          <a:lstStyle/>
          <a:p>
            <a:pPr algn="just"/>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 typical Christmas lunch includes turkey with cranberry sauce and pudding. Every young woman in each household helps to stir the Christmas pudding, if she wishes to be married that year. Usually a coin or two are hidden inside the pudding and part of the fun is to see who finds it.</a:t>
            </a:r>
            <a:endParaRPr lang="ru-RU" sz="2800" dirty="0">
              <a:latin typeface="Times New Roman" pitchFamily="18" charset="0"/>
              <a:cs typeface="Times New Roman" pitchFamily="18" charset="0"/>
            </a:endParaRPr>
          </a:p>
        </p:txBody>
      </p:sp>
      <p:pic>
        <p:nvPicPr>
          <p:cNvPr id="21508" name="Picture 4" descr="http://jets.ru/picture/article/750x450/9106.jpg"/>
          <p:cNvPicPr>
            <a:picLocks noChangeAspect="1" noChangeArrowheads="1"/>
          </p:cNvPicPr>
          <p:nvPr/>
        </p:nvPicPr>
        <p:blipFill>
          <a:blip r:embed="rId3" cstate="print"/>
          <a:srcRect/>
          <a:stretch>
            <a:fillRect/>
          </a:stretch>
        </p:blipFill>
        <p:spPr bwMode="auto">
          <a:xfrm>
            <a:off x="179512" y="188640"/>
            <a:ext cx="4032448" cy="2808312"/>
          </a:xfrm>
          <a:prstGeom prst="rect">
            <a:avLst/>
          </a:prstGeom>
          <a:noFill/>
        </p:spPr>
      </p:pic>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332656"/>
            <a:ext cx="3456384" cy="6001643"/>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One of the ancient British traditions - Christmas log. It is believed that the ancient Vikings brought this rite in England. At Christmas, they sawed down a huge tree, and it is stored for the whole year - dried up. Until the next Christmas he was brought into the house, and it burned in the hearth for a long time. If faded, not burned to ashes, the hosts were expecting trouble.</a:t>
            </a:r>
            <a:endParaRPr lang="ru-RU" sz="2400" dirty="0">
              <a:latin typeface="Times New Roman" pitchFamily="18" charset="0"/>
              <a:cs typeface="Times New Roman" pitchFamily="18" charset="0"/>
            </a:endParaRPr>
          </a:p>
        </p:txBody>
      </p:sp>
      <p:pic>
        <p:nvPicPr>
          <p:cNvPr id="23554" name="Picture 2" descr="C:\Users\Наталья\Desktop\рождество\i (15).jpg"/>
          <p:cNvPicPr>
            <a:picLocks noChangeAspect="1" noChangeArrowheads="1"/>
          </p:cNvPicPr>
          <p:nvPr/>
        </p:nvPicPr>
        <p:blipFill>
          <a:blip r:embed="rId2" cstate="print"/>
          <a:srcRect/>
          <a:stretch>
            <a:fillRect/>
          </a:stretch>
        </p:blipFill>
        <p:spPr bwMode="auto">
          <a:xfrm>
            <a:off x="4139952" y="1772816"/>
            <a:ext cx="4608512" cy="3240360"/>
          </a:xfrm>
          <a:prstGeom prst="rect">
            <a:avLst/>
          </a:prstGeom>
          <a:noFill/>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1052736"/>
            <a:ext cx="3744416" cy="4401205"/>
          </a:xfrm>
          <a:prstGeom prst="rect">
            <a:avLst/>
          </a:prstGeom>
        </p:spPr>
        <p:txBody>
          <a:bodyPr wrap="square">
            <a:spAutoFit/>
          </a:bodyPr>
          <a:lstStyle/>
          <a:p>
            <a:pPr algn="just"/>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After the lunch they go to the sitting room to listen to the Christmas speech of the Queen, shown on TV.</a:t>
            </a:r>
          </a:p>
          <a:p>
            <a:pPr algn="just"/>
            <a:r>
              <a:rPr lang="en-US" sz="2800" dirty="0" smtClean="0">
                <a:latin typeface="Times New Roman" pitchFamily="18" charset="0"/>
                <a:cs typeface="Times New Roman" pitchFamily="18" charset="0"/>
              </a:rPr>
              <a:t>So, Christmas is a merry family holiday for all the people of Great Britain. Christmas comes but once a year</a:t>
            </a:r>
            <a:r>
              <a:rPr lang="ru-RU" sz="2800" dirty="0" smtClean="0">
                <a:latin typeface="Times New Roman" pitchFamily="18" charset="0"/>
                <a:cs typeface="Times New Roman" pitchFamily="18" charset="0"/>
              </a:rPr>
              <a:t>.</a:t>
            </a:r>
            <a:endParaRPr lang="en-US" sz="2800" dirty="0">
              <a:latin typeface="Times New Roman" pitchFamily="18" charset="0"/>
              <a:cs typeface="Times New Roman" pitchFamily="18" charset="0"/>
            </a:endParaRPr>
          </a:p>
        </p:txBody>
      </p:sp>
      <p:pic>
        <p:nvPicPr>
          <p:cNvPr id="22530" name="Picture 2" descr="http://img2i.spoki.tvnet.lv/upload/articles/19/198158/images/Karaliene-Elizabete-9.jpeg"/>
          <p:cNvPicPr>
            <a:picLocks noChangeAspect="1" noChangeArrowheads="1"/>
          </p:cNvPicPr>
          <p:nvPr/>
        </p:nvPicPr>
        <p:blipFill>
          <a:blip r:embed="rId2" cstate="print"/>
          <a:srcRect/>
          <a:stretch>
            <a:fillRect/>
          </a:stretch>
        </p:blipFill>
        <p:spPr bwMode="auto">
          <a:xfrm>
            <a:off x="4499992" y="1628800"/>
            <a:ext cx="4392488" cy="3168352"/>
          </a:xfrm>
          <a:prstGeom prst="rect">
            <a:avLst/>
          </a:prstGeom>
          <a:noFill/>
        </p:spPr>
      </p:pic>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220072" y="764704"/>
            <a:ext cx="3491880" cy="4893647"/>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The twenty-sixth of December in the UK it is also a holiday - Boxing Day. On television from morning to evening are sports programs, so the British love to spend the day in a chair watching TV. Holiday ends exactly twelve days after Christmas, the sixth of January, when start shooting decorations.</a:t>
            </a:r>
            <a:endParaRPr lang="ru-RU" sz="2400" dirty="0">
              <a:latin typeface="Times New Roman" pitchFamily="18" charset="0"/>
              <a:cs typeface="Times New Roman" pitchFamily="18" charset="0"/>
            </a:endParaRPr>
          </a:p>
        </p:txBody>
      </p:sp>
      <p:pic>
        <p:nvPicPr>
          <p:cNvPr id="25602" name="Picture 2" descr="C:\Users\Наталья\Desktop\рождество\2vlvgbq.jpg"/>
          <p:cNvPicPr>
            <a:picLocks noChangeAspect="1" noChangeArrowheads="1"/>
          </p:cNvPicPr>
          <p:nvPr/>
        </p:nvPicPr>
        <p:blipFill>
          <a:blip r:embed="rId2" cstate="print"/>
          <a:srcRect/>
          <a:stretch>
            <a:fillRect/>
          </a:stretch>
        </p:blipFill>
        <p:spPr bwMode="auto">
          <a:xfrm>
            <a:off x="251520" y="1268760"/>
            <a:ext cx="4392488" cy="3938042"/>
          </a:xfrm>
          <a:prstGeom prst="rect">
            <a:avLst/>
          </a:prstGeom>
          <a:noFill/>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descr="http://projectcentre.com.ua/images/merry%20christmas%20banner.jpg"/>
          <p:cNvPicPr>
            <a:picLocks noChangeAspect="1" noChangeArrowheads="1"/>
          </p:cNvPicPr>
          <p:nvPr/>
        </p:nvPicPr>
        <p:blipFill>
          <a:blip r:embed="rId2" cstate="print"/>
          <a:srcRect/>
          <a:stretch>
            <a:fillRect/>
          </a:stretch>
        </p:blipFill>
        <p:spPr bwMode="auto">
          <a:xfrm>
            <a:off x="0" y="0"/>
            <a:ext cx="9144000" cy="6858000"/>
          </a:xfrm>
          <a:prstGeom prst="rect">
            <a:avLst/>
          </a:prstGeom>
          <a:noFill/>
        </p:spPr>
      </p:pic>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95536" y="692696"/>
            <a:ext cx="3960440" cy="4524315"/>
          </a:xfrm>
          <a:prstGeom prst="rect">
            <a:avLst/>
          </a:prstGeom>
        </p:spPr>
        <p:txBody>
          <a:bodyPr wrap="square">
            <a:spAutoFit/>
          </a:bodyPr>
          <a:lstStyle/>
          <a:p>
            <a:pPr algn="just"/>
            <a:r>
              <a:rPr lang="en-US" sz="4800" dirty="0" smtClean="0">
                <a:solidFill>
                  <a:srgbClr val="FF0000"/>
                </a:solidFill>
                <a:latin typeface="Times New Roman" pitchFamily="18" charset="0"/>
                <a:cs typeface="Times New Roman" pitchFamily="18" charset="0"/>
              </a:rPr>
              <a:t>Christmas Day</a:t>
            </a:r>
            <a:r>
              <a:rPr lang="en-US" sz="4800" dirty="0" smtClean="0">
                <a:latin typeface="Times New Roman" pitchFamily="18" charset="0"/>
                <a:cs typeface="Times New Roman" pitchFamily="18" charset="0"/>
              </a:rPr>
              <a:t>, </a:t>
            </a:r>
            <a:r>
              <a:rPr lang="en-US" sz="4800" dirty="0" smtClean="0">
                <a:solidFill>
                  <a:srgbClr val="FF0000"/>
                </a:solidFill>
                <a:latin typeface="Times New Roman" pitchFamily="18" charset="0"/>
                <a:cs typeface="Times New Roman" pitchFamily="18" charset="0"/>
              </a:rPr>
              <a:t>December 25</a:t>
            </a:r>
            <a:r>
              <a:rPr lang="en-US" sz="4800" dirty="0" smtClean="0">
                <a:latin typeface="Times New Roman" pitchFamily="18" charset="0"/>
                <a:cs typeface="Times New Roman" pitchFamily="18" charset="0"/>
              </a:rPr>
              <a:t>, is probably the most popular holiday in Great Britain.</a:t>
            </a:r>
            <a:endParaRPr lang="ru-RU" sz="4800" dirty="0">
              <a:latin typeface="Times New Roman" pitchFamily="18" charset="0"/>
              <a:cs typeface="Times New Roman" pitchFamily="18" charset="0"/>
            </a:endParaRPr>
          </a:p>
        </p:txBody>
      </p:sp>
      <p:pic>
        <p:nvPicPr>
          <p:cNvPr id="14338" name="Picture 2" descr="C:\Users\Наталья\Desktop\рождество\i (5).jpg"/>
          <p:cNvPicPr>
            <a:picLocks noChangeAspect="1" noChangeArrowheads="1"/>
          </p:cNvPicPr>
          <p:nvPr/>
        </p:nvPicPr>
        <p:blipFill>
          <a:blip r:embed="rId2" cstate="print"/>
          <a:srcRect/>
          <a:stretch>
            <a:fillRect/>
          </a:stretch>
        </p:blipFill>
        <p:spPr bwMode="auto">
          <a:xfrm>
            <a:off x="4716016" y="404664"/>
            <a:ext cx="4104456" cy="2736304"/>
          </a:xfrm>
          <a:prstGeom prst="rect">
            <a:avLst/>
          </a:prstGeom>
          <a:noFill/>
        </p:spPr>
      </p:pic>
      <p:pic>
        <p:nvPicPr>
          <p:cNvPr id="14339" name="Picture 3" descr="C:\Users\Наталья\Desktop\рождество\i (9).jpg"/>
          <p:cNvPicPr>
            <a:picLocks noChangeAspect="1" noChangeArrowheads="1"/>
          </p:cNvPicPr>
          <p:nvPr/>
        </p:nvPicPr>
        <p:blipFill>
          <a:blip r:embed="rId3" cstate="print"/>
          <a:srcRect/>
          <a:stretch>
            <a:fillRect/>
          </a:stretch>
        </p:blipFill>
        <p:spPr bwMode="auto">
          <a:xfrm>
            <a:off x="4644008" y="3573016"/>
            <a:ext cx="4104456" cy="2724894"/>
          </a:xfrm>
          <a:prstGeom prst="rect">
            <a:avLst/>
          </a:prstGeom>
          <a:noFill/>
        </p:spPr>
      </p:pic>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179512" y="548680"/>
            <a:ext cx="3024336" cy="5632311"/>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In early December, the traditional tree reaches a height of 20 meters from Oslo to London and set for Christmas in Trafalgar Square. This tradition has existed since 1946. Christmas tree sends to England royal family of Norway in gratitude for the assistance that the British had in Norway during World War II.</a:t>
            </a:r>
            <a:endParaRPr lang="ru-RU" sz="2400" dirty="0">
              <a:latin typeface="Times New Roman" pitchFamily="18" charset="0"/>
              <a:cs typeface="Times New Roman" pitchFamily="18" charset="0"/>
            </a:endParaRPr>
          </a:p>
        </p:txBody>
      </p:sp>
      <p:pic>
        <p:nvPicPr>
          <p:cNvPr id="24578" name="Picture 2" descr="Новогодняя елка на Трафальгарской площади."/>
          <p:cNvPicPr>
            <a:picLocks noChangeAspect="1" noChangeArrowheads="1"/>
          </p:cNvPicPr>
          <p:nvPr/>
        </p:nvPicPr>
        <p:blipFill>
          <a:blip r:embed="rId2" cstate="print"/>
          <a:srcRect/>
          <a:stretch>
            <a:fillRect/>
          </a:stretch>
        </p:blipFill>
        <p:spPr bwMode="auto">
          <a:xfrm>
            <a:off x="3419872" y="692696"/>
            <a:ext cx="5550024" cy="5400600"/>
          </a:xfrm>
          <a:prstGeom prst="rect">
            <a:avLst/>
          </a:prstGeom>
          <a:noFill/>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251520" y="476672"/>
            <a:ext cx="3888432" cy="5016758"/>
          </a:xfrm>
          <a:prstGeom prst="rect">
            <a:avLst/>
          </a:prstGeom>
        </p:spPr>
        <p:txBody>
          <a:bodyPr wrap="square">
            <a:spAutoFit/>
          </a:bodyPr>
          <a:lstStyle/>
          <a:p>
            <a:pPr algn="just"/>
            <a:r>
              <a:rPr lang="ru-RU" sz="3200" dirty="0" smtClean="0">
                <a:latin typeface="Times New Roman" pitchFamily="18" charset="0"/>
                <a:cs typeface="Times New Roman" pitchFamily="18" charset="0"/>
              </a:rPr>
              <a:t>      </a:t>
            </a:r>
            <a:r>
              <a:rPr lang="en-US" sz="3200" dirty="0" smtClean="0">
                <a:latin typeface="Times New Roman" pitchFamily="18" charset="0"/>
                <a:cs typeface="Times New Roman" pitchFamily="18" charset="0"/>
              </a:rPr>
              <a:t>It is a family holiday. Traditionally all relatives and friends give each other presents. So, before Christmas all the department stores and shops are crowded, everybody is choosing a present.</a:t>
            </a:r>
            <a:endParaRPr lang="ru-RU" sz="3200" dirty="0">
              <a:latin typeface="Times New Roman" pitchFamily="18" charset="0"/>
              <a:cs typeface="Times New Roman" pitchFamily="18" charset="0"/>
            </a:endParaRPr>
          </a:p>
        </p:txBody>
      </p:sp>
      <p:pic>
        <p:nvPicPr>
          <p:cNvPr id="15362" name="Picture 2" descr="http://900igr.net/datai/anglijskij-jazyk/Rozhdestvo-v-Velikobritanii/0003-014-Rozhdestvo-v-Velikobritanii.png"/>
          <p:cNvPicPr>
            <a:picLocks noChangeAspect="1" noChangeArrowheads="1"/>
          </p:cNvPicPr>
          <p:nvPr/>
        </p:nvPicPr>
        <p:blipFill>
          <a:blip r:embed="rId2" cstate="print"/>
          <a:srcRect/>
          <a:stretch>
            <a:fillRect/>
          </a:stretch>
        </p:blipFill>
        <p:spPr bwMode="auto">
          <a:xfrm>
            <a:off x="4860032" y="404664"/>
            <a:ext cx="4139952" cy="3009901"/>
          </a:xfrm>
          <a:prstGeom prst="rect">
            <a:avLst/>
          </a:prstGeom>
          <a:noFill/>
        </p:spPr>
      </p:pic>
      <p:sp>
        <p:nvSpPr>
          <p:cNvPr id="15364" name="AutoShape 4" descr="http://img3.proshkolu.ru/content/media/pic/std/3000000/2234000/2233586-d5ad79040efc4a7f.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6" name="AutoShape 6" descr="http://img3.proshkolu.ru/content/media/pic/std/3000000/2234000/2233586-d5ad79040efc4a7f.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sp>
        <p:nvSpPr>
          <p:cNvPr id="15368" name="AutoShape 8" descr="http://img3.proshkolu.ru/content/media/pic/std/3000000/2234000/2233586-d5ad79040efc4a7f.jpg"/>
          <p:cNvSpPr>
            <a:spLocks noChangeAspect="1" noChangeArrowheads="1"/>
          </p:cNvSpPr>
          <p:nvPr/>
        </p:nvSpPr>
        <p:spPr bwMode="auto">
          <a:xfrm>
            <a:off x="155575" y="-144463"/>
            <a:ext cx="304800" cy="304801"/>
          </a:xfrm>
          <a:prstGeom prst="rect">
            <a:avLst/>
          </a:prstGeom>
          <a:noFill/>
        </p:spPr>
        <p:txBody>
          <a:bodyPr vert="horz" wrap="square" lIns="91440" tIns="45720" rIns="91440" bIns="45720" numCol="1" anchor="t" anchorCtr="0" compatLnSpc="1">
            <a:prstTxWarp prst="textNoShape">
              <a:avLst/>
            </a:prstTxWarp>
          </a:bodyPr>
          <a:lstStyle/>
          <a:p>
            <a:endParaRPr lang="ru-RU"/>
          </a:p>
        </p:txBody>
      </p:sp>
      <p:pic>
        <p:nvPicPr>
          <p:cNvPr id="15369" name="Picture 9" descr="C:\Users\Наталья\Desktop\2233586-d5ad79040efc4a7f.jpg"/>
          <p:cNvPicPr>
            <a:picLocks noChangeAspect="1" noChangeArrowheads="1"/>
          </p:cNvPicPr>
          <p:nvPr/>
        </p:nvPicPr>
        <p:blipFill>
          <a:blip r:embed="rId3" cstate="print"/>
          <a:srcRect/>
          <a:stretch>
            <a:fillRect/>
          </a:stretch>
        </p:blipFill>
        <p:spPr bwMode="auto">
          <a:xfrm>
            <a:off x="4860032" y="3717032"/>
            <a:ext cx="4032448" cy="2880320"/>
          </a:xfrm>
          <a:prstGeom prst="rect">
            <a:avLst/>
          </a:prstGeom>
          <a:noFill/>
        </p:spPr>
      </p:pic>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76672"/>
            <a:ext cx="3744416" cy="6001643"/>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en-US" sz="2400" dirty="0" smtClean="0">
                <a:latin typeface="Times New Roman" pitchFamily="18" charset="0"/>
                <a:cs typeface="Times New Roman" pitchFamily="18" charset="0"/>
              </a:rPr>
              <a:t>In general, people get prepared for this holiday very carefully. They decorate their houses in the traditional way. Christmas trees are set up in houses, in the streets and churches. They are always decorated with fairy lights, angels and small toys. In addition, little packets with nuts, candies and special biscuits are hung on the tree. Presents are put around the tree and artificial «frost» is scattered over the branches.</a:t>
            </a:r>
            <a:endParaRPr lang="ru-RU" sz="2400" dirty="0">
              <a:latin typeface="Times New Roman" pitchFamily="18" charset="0"/>
              <a:cs typeface="Times New Roman" pitchFamily="18" charset="0"/>
            </a:endParaRPr>
          </a:p>
        </p:txBody>
      </p:sp>
      <p:pic>
        <p:nvPicPr>
          <p:cNvPr id="16386" name="Picture 2" descr="http://indeziner.com:81/wp-content/uploads/3137.jpg"/>
          <p:cNvPicPr>
            <a:picLocks noChangeAspect="1" noChangeArrowheads="1"/>
          </p:cNvPicPr>
          <p:nvPr/>
        </p:nvPicPr>
        <p:blipFill>
          <a:blip r:embed="rId2" cstate="print"/>
          <a:srcRect/>
          <a:stretch>
            <a:fillRect/>
          </a:stretch>
        </p:blipFill>
        <p:spPr bwMode="auto">
          <a:xfrm>
            <a:off x="4572000" y="188640"/>
            <a:ext cx="4248472" cy="2664296"/>
          </a:xfrm>
          <a:prstGeom prst="rect">
            <a:avLst/>
          </a:prstGeom>
          <a:noFill/>
        </p:spPr>
      </p:pic>
      <p:pic>
        <p:nvPicPr>
          <p:cNvPr id="16390" name="Picture 6" descr="http://img.mota.ru/upload/wallpapers/2011/11/07/09/02/28415/mota_ru_1110713-480x272.jpg"/>
          <p:cNvPicPr>
            <a:picLocks noChangeAspect="1" noChangeArrowheads="1"/>
          </p:cNvPicPr>
          <p:nvPr/>
        </p:nvPicPr>
        <p:blipFill>
          <a:blip r:embed="rId3" cstate="print"/>
          <a:srcRect/>
          <a:stretch>
            <a:fillRect/>
          </a:stretch>
        </p:blipFill>
        <p:spPr bwMode="auto">
          <a:xfrm>
            <a:off x="4572000" y="3861048"/>
            <a:ext cx="4248472" cy="2808312"/>
          </a:xfrm>
          <a:prstGeom prst="rect">
            <a:avLst/>
          </a:prstGeom>
          <a:noFill/>
        </p:spPr>
      </p:pic>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4860032" y="332656"/>
            <a:ext cx="3995936" cy="4893647"/>
          </a:xfrm>
          <a:prstGeom prst="rect">
            <a:avLst/>
          </a:prstGeom>
        </p:spPr>
        <p:txBody>
          <a:bodyPr wrap="square">
            <a:spAutoFit/>
          </a:bodyPr>
          <a:lstStyle/>
          <a:p>
            <a:pPr algn="just"/>
            <a:r>
              <a:rPr lang="ru-RU" sz="2400" dirty="0" smtClean="0">
                <a:latin typeface="Times New Roman" pitchFamily="18" charset="0"/>
                <a:cs typeface="Times New Roman" pitchFamily="18" charset="0"/>
              </a:rPr>
              <a:t>   </a:t>
            </a:r>
            <a:r>
              <a:rPr lang="en-GB" sz="2400" dirty="0" smtClean="0">
                <a:latin typeface="Times New Roman" pitchFamily="18" charset="0"/>
                <a:cs typeface="Times New Roman" pitchFamily="18" charset="0"/>
              </a:rPr>
              <a:t>Besides the Christmas tree, holly and mistletoe are used to decorate the house. Branches of holly are put up behind pictures and mistletoe is hung over doors, so the young people have a chance to kiss the girls under it, plucking each time a red berry fro</a:t>
            </a:r>
            <a:r>
              <a:rPr lang="en-US" sz="2400" dirty="0" smtClean="0">
                <a:latin typeface="Times New Roman" pitchFamily="18" charset="0"/>
                <a:cs typeface="Times New Roman" pitchFamily="18" charset="0"/>
              </a:rPr>
              <a:t>m</a:t>
            </a:r>
            <a:r>
              <a:rPr lang="en-GB" sz="2400" dirty="0" smtClean="0">
                <a:latin typeface="Times New Roman" pitchFamily="18" charset="0"/>
                <a:cs typeface="Times New Roman" pitchFamily="18" charset="0"/>
              </a:rPr>
              <a:t> the mistletoe. It is said that the girl who was not kissed under it at Christmas would not get married that year.</a:t>
            </a:r>
            <a:endParaRPr lang="ru-RU" sz="2400" dirty="0">
              <a:latin typeface="Times New Roman" pitchFamily="18" charset="0"/>
              <a:cs typeface="Times New Roman" pitchFamily="18" charset="0"/>
            </a:endParaRPr>
          </a:p>
        </p:txBody>
      </p:sp>
      <p:pic>
        <p:nvPicPr>
          <p:cNvPr id="17420" name="Picture 12" descr="http://www.homehousedesign.com/wp-content/uploads/2010/12/contemporary-christmas-wreath-designs-588x588.jpg"/>
          <p:cNvPicPr>
            <a:picLocks noChangeAspect="1" noChangeArrowheads="1"/>
          </p:cNvPicPr>
          <p:nvPr/>
        </p:nvPicPr>
        <p:blipFill>
          <a:blip r:embed="rId2" cstate="print"/>
          <a:srcRect/>
          <a:stretch>
            <a:fillRect/>
          </a:stretch>
        </p:blipFill>
        <p:spPr bwMode="auto">
          <a:xfrm>
            <a:off x="395536" y="1340768"/>
            <a:ext cx="3998244" cy="396044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323528" y="404664"/>
            <a:ext cx="3024336" cy="5693866"/>
          </a:xfrm>
          <a:prstGeom prst="rect">
            <a:avLst/>
          </a:prstGeom>
        </p:spPr>
        <p:txBody>
          <a:bodyPr wrap="square">
            <a:spAutoFit/>
          </a:bodyPr>
          <a:lstStyle/>
          <a:p>
            <a:pPr algn="just"/>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On the eve of Christmas children hang their stockings, so that Santa Claus could put presents into them: oranges, sweets, nuts and if the child didn't behave properly Santa Claus can put there a piece of coal as punishment.</a:t>
            </a:r>
            <a:endParaRPr lang="ru-RU" sz="2800" dirty="0">
              <a:latin typeface="Times New Roman" pitchFamily="18" charset="0"/>
              <a:cs typeface="Times New Roman" pitchFamily="18" charset="0"/>
            </a:endParaRPr>
          </a:p>
        </p:txBody>
      </p:sp>
      <p:pic>
        <p:nvPicPr>
          <p:cNvPr id="18436" name="Picture 4" descr="http://img1.liveinternet.ru/images/attach/c/2/66/904/66904811_1290377592_14.jpg"/>
          <p:cNvPicPr>
            <a:picLocks noChangeAspect="1" noChangeArrowheads="1"/>
          </p:cNvPicPr>
          <p:nvPr/>
        </p:nvPicPr>
        <p:blipFill>
          <a:blip r:embed="rId2" cstate="print"/>
          <a:srcRect/>
          <a:stretch>
            <a:fillRect/>
          </a:stretch>
        </p:blipFill>
        <p:spPr bwMode="auto">
          <a:xfrm>
            <a:off x="3707904" y="1340768"/>
            <a:ext cx="5112568" cy="3096344"/>
          </a:xfrm>
          <a:prstGeom prst="rect">
            <a:avLst/>
          </a:prstGeom>
          <a:noFill/>
        </p:spPr>
      </p:pic>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Прямоугольник 1"/>
          <p:cNvSpPr/>
          <p:nvPr/>
        </p:nvSpPr>
        <p:spPr>
          <a:xfrm>
            <a:off x="5004048" y="764704"/>
            <a:ext cx="3779912" cy="5262979"/>
          </a:xfrm>
          <a:prstGeom prst="rect">
            <a:avLst/>
          </a:prstGeom>
        </p:spPr>
        <p:txBody>
          <a:bodyPr wrap="square">
            <a:spAutoFit/>
          </a:bodyPr>
          <a:lstStyle/>
          <a:p>
            <a:pPr algn="just"/>
            <a:r>
              <a:rPr lang="ru-RU" sz="2800" dirty="0" smtClean="0">
                <a:latin typeface="Times New Roman" pitchFamily="18" charset="0"/>
                <a:cs typeface="Times New Roman" pitchFamily="18" charset="0"/>
              </a:rPr>
              <a:t>    </a:t>
            </a:r>
            <a:r>
              <a:rPr lang="en-US" sz="2800" dirty="0" smtClean="0">
                <a:latin typeface="Times New Roman" pitchFamily="18" charset="0"/>
                <a:cs typeface="Times New Roman" pitchFamily="18" charset="0"/>
              </a:rPr>
              <a:t>Santa Claus got his name from a man known as St. Nicolas, who lived in the fourth century. He gave his wealth to the poor and often to children. After he died, the Dutch brought this legend to colonial America. Soon the Dutch name Sinter Klaus became Santa Claus.</a:t>
            </a:r>
            <a:endParaRPr lang="ru-RU" sz="2800" dirty="0">
              <a:latin typeface="Times New Roman" pitchFamily="18" charset="0"/>
              <a:cs typeface="Times New Roman" pitchFamily="18" charset="0"/>
            </a:endParaRPr>
          </a:p>
        </p:txBody>
      </p:sp>
      <p:pic>
        <p:nvPicPr>
          <p:cNvPr id="19458" name="Picture 2" descr="http://www.religion.in.ua/uploads/posts/2011-01/1295645643_01.jpg"/>
          <p:cNvPicPr>
            <a:picLocks noChangeAspect="1" noChangeArrowheads="1"/>
          </p:cNvPicPr>
          <p:nvPr/>
        </p:nvPicPr>
        <p:blipFill>
          <a:blip r:embed="rId2" cstate="print"/>
          <a:srcRect/>
          <a:stretch>
            <a:fillRect/>
          </a:stretch>
        </p:blipFill>
        <p:spPr bwMode="auto">
          <a:xfrm>
            <a:off x="323528" y="1844824"/>
            <a:ext cx="4536504" cy="3024336"/>
          </a:xfrm>
          <a:prstGeom prst="rect">
            <a:avLst/>
          </a:prstGeom>
          <a:noFill/>
        </p:spPr>
      </p:pic>
    </p:spTree>
  </p:cSld>
  <p:clrMapOvr>
    <a:masterClrMapping/>
  </p:clrMapOvr>
  <p:timing>
    <p:tnLst>
      <p:par>
        <p:cTn id="1" dur="indefinite" restart="never" nodeType="tmRoot"/>
      </p:par>
    </p:tnLst>
  </p:timing>
</p:sld>
</file>

<file path=ppt/theme/theme1.xml><?xml version="1.0" encoding="utf-8"?>
<a:theme xmlns:a="http://schemas.openxmlformats.org/drawingml/2006/main" name="Тема4">
  <a:themeElements>
    <a:clrScheme name="Литейная">
      <a:dk1>
        <a:sysClr val="windowText" lastClr="000000"/>
      </a:dk1>
      <a:lt1>
        <a:sysClr val="window" lastClr="FFFFFF"/>
      </a:lt1>
      <a:dk2>
        <a:srgbClr val="676A55"/>
      </a:dk2>
      <a:lt2>
        <a:srgbClr val="EAEBDE"/>
      </a:lt2>
      <a:accent1>
        <a:srgbClr val="72A376"/>
      </a:accent1>
      <a:accent2>
        <a:srgbClr val="B0CCB0"/>
      </a:accent2>
      <a:accent3>
        <a:srgbClr val="A8CDD7"/>
      </a:accent3>
      <a:accent4>
        <a:srgbClr val="C0BEAF"/>
      </a:accent4>
      <a:accent5>
        <a:srgbClr val="CEC597"/>
      </a:accent5>
      <a:accent6>
        <a:srgbClr val="E8B7B7"/>
      </a:accent6>
      <a:hlink>
        <a:srgbClr val="DB5353"/>
      </a:hlink>
      <a:folHlink>
        <a:srgbClr val="903638"/>
      </a:folHlink>
    </a:clrScheme>
    <a:fontScheme name="Солнцестояние">
      <a:majorFont>
        <a:latin typeface="Gill Sans MT"/>
        <a:ea typeface=""/>
        <a:cs typeface=""/>
        <a:font script="Grek" typeface="Corbel"/>
        <a:font script="Cyrl" typeface="Corbel"/>
        <a:font script="Jpan" typeface="HGｺﾞｼｯｸE"/>
        <a:font script="Hang" typeface="휴먼매직체"/>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ajorFont>
      <a:minorFont>
        <a:latin typeface="Gill Sans MT"/>
        <a:ea typeface=""/>
        <a:cs typeface=""/>
        <a:font script="Grek" typeface="Corbel"/>
        <a:font script="Cyrl" typeface="Corbel"/>
        <a:font script="Jpan" typeface="HGｺﾞｼｯｸE"/>
        <a:font script="Hang" typeface="HY엽서L"/>
        <a:font script="Hans" typeface="华文中宋"/>
        <a:font script="Hant" typeface="微軟正黑體"/>
        <a:font script="Arab" typeface="Majalla UI"/>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minorFont>
    </a:fontScheme>
    <a:fmtScheme name="Охота">
      <a:fillStyleLst>
        <a:solidFill>
          <a:schemeClr val="phClr">
            <a:tint val="100000"/>
            <a:shade val="100000"/>
            <a:hueMod val="100000"/>
            <a:satMod val="100000"/>
          </a:schemeClr>
        </a:solidFill>
        <a:gradFill rotWithShape="1">
          <a:gsLst>
            <a:gs pos="18000">
              <a:schemeClr val="phClr">
                <a:tint val="20000"/>
                <a:shade val="100000"/>
                <a:hueMod val="100000"/>
                <a:satMod val="100000"/>
              </a:schemeClr>
            </a:gs>
            <a:gs pos="87000">
              <a:schemeClr val="phClr">
                <a:tint val="100000"/>
                <a:shade val="100000"/>
                <a:hueMod val="100000"/>
                <a:satMod val="100000"/>
              </a:schemeClr>
            </a:gs>
          </a:gsLst>
          <a:lin ang="2700000" scaled="1"/>
        </a:gradFill>
        <a:gradFill rotWithShape="1">
          <a:gsLst>
            <a:gs pos="0">
              <a:schemeClr val="phClr">
                <a:tint val="95000"/>
                <a:shade val="100000"/>
                <a:hueMod val="100000"/>
                <a:satMod val="100000"/>
              </a:schemeClr>
            </a:gs>
            <a:gs pos="100000">
              <a:schemeClr val="phClr">
                <a:tint val="100000"/>
                <a:shade val="95000"/>
                <a:hueMod val="100000"/>
                <a:satMod val="100000"/>
              </a:schemeClr>
            </a:gs>
          </a:gsLst>
          <a:lin ang="0" scaled="1"/>
        </a:gradFill>
      </a:fillStyleLst>
      <a:lnStyleLst>
        <a:ln w="6350" cap="flat" cmpd="sng" algn="ctr">
          <a:solidFill>
            <a:schemeClr val="phClr"/>
          </a:solidFill>
          <a:prstDash val="solid"/>
        </a:ln>
        <a:ln w="15875" cap="flat" cmpd="sng" algn="ctr">
          <a:solidFill>
            <a:schemeClr val="phClr"/>
          </a:solidFill>
          <a:prstDash val="solid"/>
        </a:ln>
        <a:ln w="28575" cap="flat" cmpd="sng" algn="ctr">
          <a:solidFill>
            <a:schemeClr val="phClr"/>
          </a:solidFill>
          <a:prstDash val="solid"/>
        </a:ln>
      </a:lnStyleLst>
      <a:effectStyleLst>
        <a:effectStyle>
          <a:effectLst>
            <a:outerShdw dir="5400000" algn="tl">
              <a:srgbClr val="EBE9ED">
                <a:alpha val="0"/>
              </a:srgbClr>
            </a:outerShdw>
          </a:effectLst>
        </a:effectStyle>
        <a:effectStyle>
          <a:effectLst>
            <a:outerShdw blurRad="12700" dir="5400000" algn="tl">
              <a:srgbClr val="EBE9ED">
                <a:alpha val="27450"/>
              </a:srgbClr>
            </a:outerShdw>
          </a:effectLst>
          <a:scene3d>
            <a:camera prst="orthographicFront" fov="0">
              <a:rot lat="0" lon="0" rev="0"/>
            </a:camera>
            <a:lightRig rig="soft" dir="t">
              <a:rot lat="0" lon="0" rev="19200000"/>
            </a:lightRig>
          </a:scene3d>
          <a:sp3d prstMaterial="matte">
            <a:bevelT h="88900"/>
            <a:contourClr>
              <a:schemeClr val="phClr">
                <a:tint val="100000"/>
                <a:shade val="100000"/>
                <a:hueMod val="100000"/>
                <a:satMod val="100000"/>
              </a:schemeClr>
            </a:contourClr>
          </a:sp3d>
        </a:effectStyle>
        <a:effectStyle>
          <a:effectLst>
            <a:outerShdw blurRad="101600" dist="76200" dir="2700000" algn="bl">
              <a:srgbClr val="000000">
                <a:alpha val="30588"/>
              </a:srgbClr>
            </a:outerShdw>
          </a:effectLst>
          <a:scene3d>
            <a:camera prst="orthographicFront" fov="0">
              <a:rot lat="0" lon="0" rev="0"/>
            </a:camera>
            <a:lightRig rig="chilly" dir="t">
              <a:rot lat="0" lon="0" rev="4200000"/>
            </a:lightRig>
          </a:scene3d>
          <a:sp3d contourW="25400" prstMaterial="matte">
            <a:bevelT h="88900"/>
            <a:contourClr>
              <a:srgbClr val="FFFFFF">
                <a:alpha val="0"/>
              </a:srgb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Тема4</Template>
  <TotalTime>97</TotalTime>
  <Words>677</Words>
  <Application>Microsoft Office PowerPoint</Application>
  <PresentationFormat>Экран (4:3)</PresentationFormat>
  <Paragraphs>24</Paragraphs>
  <Slides>14</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14</vt:i4>
      </vt:variant>
    </vt:vector>
  </HeadingPairs>
  <TitlesOfParts>
    <vt:vector size="15" baseType="lpstr">
      <vt:lpstr>Тема4</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lpstr>Презентация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Слайд 1</dc:title>
  <dc:creator>Наталья</dc:creator>
  <cp:lastModifiedBy>ринат</cp:lastModifiedBy>
  <cp:revision>14</cp:revision>
  <dcterms:created xsi:type="dcterms:W3CDTF">2013-12-23T12:54:53Z</dcterms:created>
  <dcterms:modified xsi:type="dcterms:W3CDTF">2014-01-29T14:19:48Z</dcterms:modified>
</cp:coreProperties>
</file>