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5" r:id="rId3"/>
    <p:sldId id="270" r:id="rId4"/>
    <p:sldId id="258" r:id="rId5"/>
    <p:sldId id="259" r:id="rId6"/>
    <p:sldId id="273" r:id="rId7"/>
    <p:sldId id="271" r:id="rId8"/>
    <p:sldId id="261" r:id="rId9"/>
    <p:sldId id="262" r:id="rId10"/>
    <p:sldId id="263" r:id="rId11"/>
    <p:sldId id="264" r:id="rId12"/>
    <p:sldId id="269" r:id="rId13"/>
    <p:sldId id="257" r:id="rId14"/>
    <p:sldId id="265" r:id="rId15"/>
    <p:sldId id="266" r:id="rId16"/>
    <p:sldId id="268" r:id="rId17"/>
    <p:sldId id="274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93" autoAdjust="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4C558-EB25-4D48-8B76-83A5AC34FB34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68842-930E-4B5F-A1AE-F5165A74F7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62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51047-5141-4AE2-B272-BB2AABD27FFE}" type="datetimeFigureOut">
              <a:rPr lang="ru-RU" smtClean="0"/>
              <a:pPr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71BF3-579E-4CA5-B079-B378DB7322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3608" y="5805264"/>
            <a:ext cx="6400800" cy="807946"/>
          </a:xfrm>
        </p:spPr>
        <p:txBody>
          <a:bodyPr>
            <a:normAutofit/>
          </a:bodyPr>
          <a:lstStyle/>
          <a:p>
            <a:pPr lvl="0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Ноябрь 2013 – февраль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2014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332656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научно-методическая конференция 10 ноября 2013 - 30 января 2014 "Педагогическая технология и мастерство учителя"</a:t>
            </a:r>
            <a:r>
              <a:rPr lang="ru-RU" altLang="ru-RU" b="1" i="1" dirty="0"/>
              <a:t/>
            </a:r>
            <a:br>
              <a:rPr lang="ru-RU" altLang="ru-RU" b="1" i="1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9270" y="2132856"/>
            <a:ext cx="7776864" cy="2611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– КОНФЕРЕНЦИЯ ″ДИСПЕРСИЯ СВЕТА″</a:t>
            </a:r>
          </a:p>
          <a:p>
            <a:pPr algn="ctr">
              <a:lnSpc>
                <a:spcPct val="150000"/>
              </a:lnSpc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(ЗАКЛЮЧИТЕЛЬНЫЙ УРОК МИНИ-ПРОЕКТА </a:t>
            </a:r>
          </a:p>
          <a:p>
            <a:pPr algn="ctr">
              <a:lnSpc>
                <a:spcPct val="150000"/>
              </a:lnSpc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″ЧТО ЗА ЧУДО: СВЕТ И ЦВЕТ?!″)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Окрашенные тела кажутся цветными при освещении белым светом.</a:t>
            </a:r>
          </a:p>
          <a:p>
            <a:pPr>
              <a:buNone/>
            </a:pPr>
            <a:r>
              <a:rPr lang="ru-RU" dirty="0" smtClean="0"/>
              <a:t>Цвета непрозрачных тел объясняются избирательным характером отражения света.</a:t>
            </a:r>
          </a:p>
          <a:p>
            <a:pPr>
              <a:buNone/>
            </a:pPr>
            <a:r>
              <a:rPr lang="ru-RU" dirty="0" smtClean="0"/>
              <a:t>Цвета прозрачных тел объясняются избирательным характером поглощения света.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Цветные тела , освещенные белым светом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005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Если состав падающего света значительно отличается от дневного, то эффекты освещения могут быть совершенно иными.</a:t>
            </a:r>
          </a:p>
          <a:p>
            <a:pPr>
              <a:buNone/>
            </a:pPr>
            <a:r>
              <a:rPr lang="ru-RU" dirty="0" smtClean="0"/>
              <a:t>Яркие красочные места цветной картины выглядят темными.</a:t>
            </a:r>
          </a:p>
          <a:p>
            <a:pPr>
              <a:buNone/>
            </a:pPr>
            <a:r>
              <a:rPr lang="ru-RU" dirty="0" smtClean="0"/>
              <a:t>Даже переход от дневного освещения к искусственному вечернему значительно изменяет оттенки.</a:t>
            </a:r>
          </a:p>
          <a:p>
            <a:pPr>
              <a:buNone/>
            </a:pPr>
            <a:r>
              <a:rPr lang="ru-RU" dirty="0" smtClean="0"/>
              <a:t>С этим обстоятельством должны считаться художники и декораторы.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Цветные тела , освещенные цветным светом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Радуга формируется в результате преломления на капельках воды</a:t>
            </a:r>
          </a:p>
        </p:txBody>
      </p:sp>
      <p:pic>
        <p:nvPicPr>
          <p:cNvPr id="1028" name="Picture 4" descr="C:\Documents and Settings\Admin\Рабочий стол\физика\320px-Rainbow_formati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357430"/>
            <a:ext cx="6000792" cy="421484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Немного о радуге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858280" cy="4525963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Радуга</a:t>
            </a:r>
            <a:r>
              <a:rPr lang="ru-RU" sz="2200" dirty="0"/>
              <a:t> — атмосферное </a:t>
            </a:r>
            <a:r>
              <a:rPr lang="ru-RU" sz="2200" dirty="0" smtClean="0"/>
              <a:t>оптическое</a:t>
            </a:r>
            <a:r>
              <a:rPr lang="ru-RU" sz="2200" dirty="0"/>
              <a:t> </a:t>
            </a:r>
            <a:r>
              <a:rPr lang="ru-RU" sz="2200" dirty="0" smtClean="0"/>
              <a:t>и</a:t>
            </a:r>
            <a:r>
              <a:rPr lang="ru-RU" sz="2200" dirty="0"/>
              <a:t> метеорологическое явление, наблюдаемое обычно в поле повышенной влажности. Оно выглядит как разноцветная </a:t>
            </a:r>
            <a:r>
              <a:rPr lang="ru-RU" sz="2200" dirty="0" smtClean="0"/>
              <a:t>дуга</a:t>
            </a:r>
            <a:r>
              <a:rPr lang="ru-RU" sz="2200" dirty="0"/>
              <a:t> </a:t>
            </a:r>
            <a:r>
              <a:rPr lang="ru-RU" sz="2200" dirty="0" smtClean="0"/>
              <a:t>или</a:t>
            </a:r>
            <a:r>
              <a:rPr lang="ru-RU" sz="2200" dirty="0"/>
              <a:t> окружность, составленная из цветов спектра (глядя снаружи — внутрь дуги: красный, оранжевый, жёлтый, зелёный, </a:t>
            </a:r>
            <a:r>
              <a:rPr lang="ru-RU" sz="2200" dirty="0" smtClean="0"/>
              <a:t>голубой, синий</a:t>
            </a:r>
            <a:r>
              <a:rPr lang="ru-RU" sz="2200" dirty="0"/>
              <a:t>, фиолетовый). </a:t>
            </a:r>
          </a:p>
          <a:p>
            <a:r>
              <a:rPr lang="ru-RU" sz="2200" dirty="0" smtClean="0"/>
              <a:t>Для </a:t>
            </a:r>
            <a:r>
              <a:rPr lang="ru-RU" sz="2200" dirty="0"/>
              <a:t>наблюдателя на земле радуга обычно выглядит как дуга, часть окружности, и чем выше точка зрения наблюдателя — тем радуга полнее (с горы или самолёта можно увидеть и полную окружность). </a:t>
            </a:r>
            <a:endParaRPr lang="ru-RU" sz="2200" dirty="0" smtClean="0"/>
          </a:p>
        </p:txBody>
      </p:sp>
      <p:pic>
        <p:nvPicPr>
          <p:cNvPr id="4" name="Picture 2" descr="C:\Documents and Settings\Admin\Рабочий стол\физика\загруженное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929066"/>
            <a:ext cx="3071834" cy="2405066"/>
          </a:xfrm>
          <a:prstGeom prst="rect">
            <a:avLst/>
          </a:prstGeom>
          <a:noFill/>
        </p:spPr>
      </p:pic>
      <p:pic>
        <p:nvPicPr>
          <p:cNvPr id="5" name="Picture 3" descr="C:\Documents and Settings\Admin\Рабочий стол\физика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857628"/>
            <a:ext cx="319088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8403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/>
              <a:t>Гало формируется в результате преломления на шестигранных кристалликах льда</a:t>
            </a:r>
          </a:p>
          <a:p>
            <a:r>
              <a:rPr lang="ru-RU" sz="2200" dirty="0"/>
              <a:t>Гало обычно появляется вокруг </a:t>
            </a:r>
            <a:r>
              <a:rPr lang="ru-RU" sz="2200" dirty="0" smtClean="0"/>
              <a:t>Солнца или</a:t>
            </a:r>
            <a:r>
              <a:rPr lang="ru-RU" sz="2200" dirty="0"/>
              <a:t> </a:t>
            </a:r>
            <a:r>
              <a:rPr lang="ru-RU" sz="2200" dirty="0" smtClean="0"/>
              <a:t>Луны ,иногда </a:t>
            </a:r>
            <a:r>
              <a:rPr lang="ru-RU" sz="2200" dirty="0"/>
              <a:t>вокруг других мощных источников </a:t>
            </a:r>
            <a:r>
              <a:rPr lang="ru-RU" sz="2200" dirty="0" smtClean="0"/>
              <a:t>света, </a:t>
            </a:r>
            <a:r>
              <a:rPr lang="ru-RU" sz="2200" dirty="0"/>
              <a:t>таких как уличные огни. Существует множество типов гало, но вызваны они преимущественно ледяными кристаллами в перистых облаках </a:t>
            </a:r>
            <a:r>
              <a:rPr lang="ru-RU" sz="2200" dirty="0" smtClean="0"/>
              <a:t> </a:t>
            </a:r>
            <a:r>
              <a:rPr lang="ru-RU" sz="2200" dirty="0"/>
              <a:t>верхних слоях тропосферы. Вид наблюдаемого гало зависит от формы и расположения кристаллов. </a:t>
            </a:r>
          </a:p>
        </p:txBody>
      </p:sp>
      <p:pic>
        <p:nvPicPr>
          <p:cNvPr id="2050" name="Picture 2" descr="C:\Documents and Settings\Admin\Рабочий стол\физика\205px-Halo_around_mo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000504"/>
            <a:ext cx="2571768" cy="2143140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Рабочий стол\физика\250px-Halo_-_Falköping_-_Sweden_20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4000504"/>
            <a:ext cx="2643206" cy="214314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гало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/>
              <a:t>Световой</a:t>
            </a:r>
            <a:r>
              <a:rPr lang="ru-RU" sz="2200" dirty="0"/>
              <a:t>, или </a:t>
            </a:r>
            <a:r>
              <a:rPr lang="ru-RU" sz="2200" b="1" dirty="0"/>
              <a:t>солнечный</a:t>
            </a:r>
            <a:r>
              <a:rPr lang="ru-RU" sz="2200" dirty="0"/>
              <a:t>, </a:t>
            </a:r>
            <a:r>
              <a:rPr lang="ru-RU" sz="2200" b="1" dirty="0"/>
              <a:t>столб</a:t>
            </a:r>
            <a:r>
              <a:rPr lang="ru-RU" sz="2200" dirty="0"/>
              <a:t> представляет собой вертикальную полосу света, тянущуюся от </a:t>
            </a:r>
            <a:r>
              <a:rPr lang="ru-RU" sz="2200" dirty="0" smtClean="0"/>
              <a:t>солнца</a:t>
            </a:r>
            <a:r>
              <a:rPr lang="ru-RU" sz="2200" dirty="0"/>
              <a:t> во время </a:t>
            </a:r>
            <a:r>
              <a:rPr lang="ru-RU" sz="2200" dirty="0" smtClean="0"/>
              <a:t>заката или</a:t>
            </a:r>
            <a:r>
              <a:rPr lang="ru-RU" sz="2200" dirty="0"/>
              <a:t> </a:t>
            </a:r>
            <a:r>
              <a:rPr lang="ru-RU" sz="2200" dirty="0" smtClean="0"/>
              <a:t>восхода. </a:t>
            </a:r>
            <a:r>
              <a:rPr lang="ru-RU" sz="2200" dirty="0"/>
              <a:t>Явление вызывается шестиугольными плоскими либо столбовидными ледяными кристаллами. Подвешенные в воздухе плоские кристаллы вызывают солнечные столбы, если солнце находится на высоте 6° над горизонтом либо позади него, столбовидные — если солнце находится на высоте 20° над горизонтом. Кристаллы стремятся занять горизонтальную позицию при падении в воздухе, и вид светового столба зависит от их взаимного расположения.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" y="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Световой (солнечный) столб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Рисунок 5" descr="250px-Sunpill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5143512"/>
            <a:ext cx="2786082" cy="1500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Спектроскоп был сконструирован в 1815 г. Немецким физиком </a:t>
            </a:r>
            <a:r>
              <a:rPr lang="ru-RU" sz="2400" i="1" dirty="0" smtClean="0"/>
              <a:t>Йозефом Фраунгофером</a:t>
            </a:r>
            <a:r>
              <a:rPr lang="ru-RU" sz="2400" dirty="0" smtClean="0"/>
              <a:t>. Этот прибор был необходим ученому для исследования явления дисперсии, которым он занимался в то время и сейчас этот прибор служит для изучения дисперсионного спектра.</a:t>
            </a:r>
            <a:endParaRPr lang="ru-RU" sz="2400" dirty="0"/>
          </a:p>
        </p:txBody>
      </p:sp>
      <p:pic>
        <p:nvPicPr>
          <p:cNvPr id="6" name="Рисунок 5" descr="pic43_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4071942"/>
            <a:ext cx="5780703" cy="209550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 спектроскопе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Дифракционный спектр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Дифракционный спектр получают с помощью дифракционной решетки.</a:t>
            </a:r>
            <a:br>
              <a:rPr lang="ru-RU" dirty="0" smtClean="0"/>
            </a:br>
            <a:r>
              <a:rPr lang="ru-RU" dirty="0" smtClean="0"/>
              <a:t>Спектр появляется попарно несколькими порядками; красный свет дифрагирует сильнее, чем фиолетовый.</a:t>
            </a:r>
            <a:br>
              <a:rPr lang="ru-RU" dirty="0" smtClean="0"/>
            </a:br>
            <a:r>
              <a:rPr lang="ru-RU" dirty="0" smtClean="0"/>
              <a:t>Изменение направления светового луча пропорционально длине волны.</a:t>
            </a:r>
          </a:p>
          <a:p>
            <a:endParaRPr lang="ru-RU" dirty="0"/>
          </a:p>
        </p:txBody>
      </p:sp>
      <p:pic>
        <p:nvPicPr>
          <p:cNvPr id="11266" name="Picture 2" descr="C:\Documents and Settings\Admin\Рабочий стол\физика\difr_spekt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714620"/>
            <a:ext cx="3857652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720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Мы представили материал о явлении</a:t>
            </a:r>
          </a:p>
          <a:p>
            <a:pPr algn="ctr">
              <a:buNone/>
            </a:pPr>
            <a:r>
              <a:rPr lang="ru-RU" sz="3600" dirty="0" smtClean="0"/>
              <a:t> дисперсии, о некоторых оптических явлениях</a:t>
            </a:r>
          </a:p>
          <a:p>
            <a:pPr algn="ctr">
              <a:buNone/>
            </a:pPr>
            <a:r>
              <a:rPr lang="ru-RU" sz="3600" dirty="0" smtClean="0"/>
              <a:t> и о предназначении спектроскопа и </a:t>
            </a:r>
          </a:p>
          <a:p>
            <a:pPr algn="ctr">
              <a:buNone/>
            </a:pPr>
            <a:r>
              <a:rPr lang="ru-RU" sz="3600" dirty="0" smtClean="0"/>
              <a:t>дифракционной решётки.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28604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Выводы по работе: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50057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Работу подготовили учащиеся 9 «А»  класса Жидович Катя , Иванова Аня, </a:t>
            </a:r>
            <a:r>
              <a:rPr lang="ru-RU" dirty="0" err="1" smtClean="0">
                <a:solidFill>
                  <a:schemeClr val="tx1"/>
                </a:solidFill>
              </a:rPr>
              <a:t>Тухватчина</a:t>
            </a:r>
            <a:r>
              <a:rPr lang="ru-RU" dirty="0" smtClean="0">
                <a:solidFill>
                  <a:schemeClr val="tx1"/>
                </a:solidFill>
              </a:rPr>
              <a:t> Вера, </a:t>
            </a:r>
            <a:r>
              <a:rPr lang="ru-RU" dirty="0" err="1" smtClean="0">
                <a:solidFill>
                  <a:schemeClr val="tx1"/>
                </a:solidFill>
              </a:rPr>
              <a:t>Буянова</a:t>
            </a:r>
            <a:r>
              <a:rPr lang="ru-RU" dirty="0" smtClean="0">
                <a:solidFill>
                  <a:schemeClr val="tx1"/>
                </a:solidFill>
              </a:rPr>
              <a:t> Галя.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218" name="Picture 2" descr="C:\Documents and Settings\Admin\Рабочий стол\физика\l-shoy02-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071678"/>
            <a:ext cx="7224730" cy="1714512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357158" y="214290"/>
            <a:ext cx="800105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Дисперсия света и цвета тел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029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Рассказать о явлении дисперсии;</a:t>
            </a:r>
          </a:p>
          <a:p>
            <a:pPr marL="514350" indent="-514350">
              <a:buNone/>
            </a:pPr>
            <a:r>
              <a:rPr lang="ru-RU" dirty="0" smtClean="0"/>
              <a:t>2. Объяснить образование оптических явлений в природе;</a:t>
            </a:r>
          </a:p>
          <a:p>
            <a:pPr marL="514350" indent="-514350">
              <a:buNone/>
            </a:pPr>
            <a:r>
              <a:rPr lang="ru-RU" dirty="0" smtClean="0"/>
              <a:t>3. Узнать о приборах, с помощью которых можно получать спектры и измерять длины волн разных цветов.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357166"/>
            <a:ext cx="47863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Задачи: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Считалось, что цвет есть свойство самого тела, хотя внимательное наблюдение обнаруживает, что в зависимости от времени дня или условий освещения нередко наблюдается очень значительное изменение в цвете тел.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85728"/>
            <a:ext cx="82867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Состояние вопроса об окраске до Ньютона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329642" cy="419736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Описанное наблюдение показывает, что лучи разного цвета различно преломляются призмой.</a:t>
            </a:r>
            <a:endParaRPr lang="ru-RU" dirty="0"/>
          </a:p>
        </p:txBody>
      </p:sp>
      <p:pic>
        <p:nvPicPr>
          <p:cNvPr id="3074" name="Picture 2" descr="C:\Documents and Settings\Admin\Рабочий стол\физика\00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214686"/>
            <a:ext cx="3000396" cy="3286148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физика\foto009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429000"/>
            <a:ext cx="3810000" cy="28575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285729"/>
            <a:ext cx="82868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Основное открытие Ньютона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4488"/>
            <a:ext cx="4038600" cy="441167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b="1" dirty="0" smtClean="0"/>
              <a:t>В основных опытах Ньютона заключались два важных открытия: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Свет различного цвета характеризуется разными показателями преломления в данном веществе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Белый цвет есть совокупность простых цветов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 descr="C:\Documents and Settings\Admin\Рабочий стол\физика\risII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643182"/>
            <a:ext cx="4038600" cy="222465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" y="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Истолкование наблюдений Ньютона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Дисперсия света </a:t>
            </a:r>
            <a:r>
              <a:rPr lang="ru-RU" dirty="0" smtClean="0"/>
              <a:t>- зависимость показателя преломления вещества и скорости света в нем от частоты световой волны.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Определение дисперсии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2857496"/>
          <a:ext cx="8229600" cy="3614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14334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Длина волны в А (цвет)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Показатель преломления для веществ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3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Стекло, тяжелый флинт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Стекло, легкий крон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Сероуглерод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Вода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6563 (красный)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1,6444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1,5145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1,6219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1,3311</a:t>
                      </a:r>
                      <a:endParaRPr lang="ru-RU" dirty="0"/>
                    </a:p>
                  </a:txBody>
                  <a:tcPr/>
                </a:tc>
              </a:tr>
              <a:tr h="288614">
                <a:tc>
                  <a:txBody>
                    <a:bodyPr/>
                    <a:lstStyle/>
                    <a:p>
                      <a:r>
                        <a:rPr lang="ru-RU" dirty="0" smtClean="0"/>
                        <a:t>5893(желтый)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1,6499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1,5170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1,6308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1,3330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4861(сине-зеленый)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1,6657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1,5230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1,6799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1,3371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4047(фиолетовый)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1,6852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1,5318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1,6990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1,3428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1"/>
            <a:ext cx="950122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Дисперсия показателя преломления различных материалов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Свет, вызывающий в нашем глазу ощущение того или иного цвета обладает более или менее сложным спектральным составом.</a:t>
            </a:r>
            <a:endParaRPr lang="ru-RU" dirty="0"/>
          </a:p>
        </p:txBody>
      </p:sp>
      <p:pic>
        <p:nvPicPr>
          <p:cNvPr id="4098" name="Picture 2" descr="C:\Documents and Settings\Admin\Рабочий стол\физика\l-shoy02-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876"/>
            <a:ext cx="8501122" cy="250033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" y="57148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Свет и цвета тел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469</Words>
  <Application>Microsoft Office PowerPoint</Application>
  <PresentationFormat>Экран (4:3)</PresentationFormat>
  <Paragraphs>79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Радуга формируется в результате преломления на капельках воды</vt:lpstr>
      <vt:lpstr>Презентация PowerPoint</vt:lpstr>
      <vt:lpstr>Презентация PowerPoint</vt:lpstr>
      <vt:lpstr>Презентация PowerPoint</vt:lpstr>
      <vt:lpstr>Презентация PowerPoint</vt:lpstr>
      <vt:lpstr>Дифракционный спектр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Дисперсия света и цвета тел</dc:title>
  <dc:creator>Admin</dc:creator>
  <cp:lastModifiedBy>ринат</cp:lastModifiedBy>
  <cp:revision>30</cp:revision>
  <dcterms:created xsi:type="dcterms:W3CDTF">2012-03-19T06:31:07Z</dcterms:created>
  <dcterms:modified xsi:type="dcterms:W3CDTF">2014-01-30T13:22:07Z</dcterms:modified>
</cp:coreProperties>
</file>