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1" r:id="rId2"/>
    <p:sldId id="257" r:id="rId3"/>
    <p:sldId id="256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86109-382C-4E2A-A2DB-5FB9E88FA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96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C243E-B460-4836-B9B7-14519E938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13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C527B-A8F8-462A-BC91-2A5E951AE9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75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9FB8F-98A4-475F-80E0-485518A8B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82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85A17-E3F7-4E36-8268-DCEC29BC2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70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AE10F-AE7D-48BB-9112-371D8F82F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1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FB0B6-BCE3-46D6-B664-1CA31F227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11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D23FA-1FF7-43E2-B977-C9ABFF8EF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41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32CC8-B3ED-4930-8BE7-09E897E17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14487-A071-4A02-BE78-9EF2764690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04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B179C-1BFE-486F-9591-4E1DA96CA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57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F04E826-BDC6-40A9-B0A8-D1509A47D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учителя"</a:t>
            </a:r>
            <a:r>
              <a:rPr lang="ru-RU" altLang="ru-RU" sz="1800" b="1" i="1" dirty="0" smtClean="0"/>
              <a:t/>
            </a:r>
            <a:br>
              <a:rPr lang="ru-RU" altLang="ru-RU" sz="1800" b="1" i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530120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sz="1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12776"/>
            <a:ext cx="820891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Бюджетное </a:t>
            </a:r>
            <a:r>
              <a:rPr lang="ru-RU" sz="2400" dirty="0"/>
              <a:t>образовательное учреждение </a:t>
            </a:r>
            <a:endParaRPr lang="ru-RU" sz="2400" dirty="0" smtClean="0"/>
          </a:p>
          <a:p>
            <a:pPr algn="ctr"/>
            <a:r>
              <a:rPr lang="ru-RU" sz="2400" dirty="0" smtClean="0"/>
              <a:t>Омской </a:t>
            </a:r>
            <a:r>
              <a:rPr lang="ru-RU" sz="2400" dirty="0"/>
              <a:t>области </a:t>
            </a:r>
          </a:p>
          <a:p>
            <a:pPr algn="ctr"/>
            <a:r>
              <a:rPr lang="ru-RU" sz="2400" dirty="0"/>
              <a:t>среднего профессионального образования </a:t>
            </a:r>
          </a:p>
          <a:p>
            <a:pPr algn="ctr"/>
            <a:r>
              <a:rPr lang="ru-RU" sz="2400" dirty="0"/>
              <a:t>"Омский педагогический колледж №1"</a:t>
            </a:r>
          </a:p>
          <a:p>
            <a:pPr algn="ctr"/>
            <a:r>
              <a:rPr lang="ru-RU" sz="2400" dirty="0"/>
              <a:t>Омская область, </a:t>
            </a:r>
            <a:r>
              <a:rPr lang="ru-RU" sz="2400" dirty="0" err="1" smtClean="0"/>
              <a:t>г.Омск</a:t>
            </a:r>
            <a:endParaRPr lang="ru-RU" sz="2400" dirty="0" smtClean="0"/>
          </a:p>
          <a:p>
            <a:pPr algn="ctr">
              <a:lnSpc>
                <a:spcPct val="200000"/>
              </a:lnSpc>
            </a:pPr>
            <a:r>
              <a:rPr lang="ru-RU" sz="2800" dirty="0" smtClean="0"/>
              <a:t>ОГАРЬ НАТАЛЯ АЛЕКСЕЕВНА</a:t>
            </a:r>
          </a:p>
          <a:p>
            <a:pPr algn="ctr"/>
            <a:r>
              <a:rPr lang="ru-RU" sz="2800" dirty="0" smtClean="0"/>
              <a:t>преподаватель информатики, математики</a:t>
            </a: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6507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00063"/>
            <a:ext cx="3671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428750"/>
            <a:ext cx="4319588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786063"/>
            <a:ext cx="43195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WordArt 13"/>
          <p:cNvSpPr>
            <a:spLocks noChangeArrowheads="1" noChangeShapeType="1" noTextEdit="1"/>
          </p:cNvSpPr>
          <p:nvPr/>
        </p:nvSpPr>
        <p:spPr bwMode="auto">
          <a:xfrm>
            <a:off x="142875" y="3643313"/>
            <a:ext cx="4824413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сохранять изменения в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документе;</a:t>
            </a:r>
          </a:p>
        </p:txBody>
      </p:sp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142875" y="5357813"/>
            <a:ext cx="4681538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вводить информацию;</a:t>
            </a:r>
          </a:p>
        </p:txBody>
      </p:sp>
      <p:sp>
        <p:nvSpPr>
          <p:cNvPr id="3087" name="WordArt 15"/>
          <p:cNvSpPr>
            <a:spLocks noChangeArrowheads="1" noChangeShapeType="1" noTextEdit="1"/>
          </p:cNvSpPr>
          <p:nvPr/>
        </p:nvSpPr>
        <p:spPr bwMode="auto">
          <a:xfrm>
            <a:off x="142875" y="4714875"/>
            <a:ext cx="5183188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сохранять документ;</a:t>
            </a:r>
          </a:p>
        </p:txBody>
      </p:sp>
      <p:graphicFrame>
        <p:nvGraphicFramePr>
          <p:cNvPr id="3113" name="Group 41"/>
          <p:cNvGraphicFramePr>
            <a:graphicFrameLocks noGrp="1"/>
          </p:cNvGraphicFramePr>
          <p:nvPr/>
        </p:nvGraphicFramePr>
        <p:xfrm>
          <a:off x="6084888" y="549275"/>
          <a:ext cx="2616200" cy="5903915"/>
        </p:xfrm>
        <a:graphic>
          <a:graphicData uri="http://schemas.openxmlformats.org/drawingml/2006/table">
            <a:tbl>
              <a:tblPr/>
              <a:tblGrid>
                <a:gridCol w="2616200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№ задания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WordArt 15"/>
          <p:cNvSpPr>
            <a:spLocks noChangeArrowheads="1" noChangeShapeType="1" noTextEdit="1"/>
          </p:cNvSpPr>
          <p:nvPr/>
        </p:nvSpPr>
        <p:spPr bwMode="auto">
          <a:xfrm>
            <a:off x="174625" y="5929313"/>
            <a:ext cx="5183188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редактировать документ;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 animBg="1"/>
      <p:bldP spid="3086" grpId="0" animBg="1"/>
      <p:bldP spid="3087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41438"/>
            <a:ext cx="82804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61"/>
          <p:cNvSpPr txBox="1">
            <a:spLocks noChangeArrowheads="1"/>
          </p:cNvSpPr>
          <p:nvPr/>
        </p:nvSpPr>
        <p:spPr bwMode="auto">
          <a:xfrm>
            <a:off x="2643188" y="142875"/>
            <a:ext cx="4000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000" b="1"/>
              <a:t>Мое расписание на неделю</a:t>
            </a:r>
          </a:p>
        </p:txBody>
      </p:sp>
      <p:graphicFrame>
        <p:nvGraphicFramePr>
          <p:cNvPr id="63" name="Таблица 62"/>
          <p:cNvGraphicFramePr>
            <a:graphicFrameLocks noGrp="1"/>
          </p:cNvGraphicFramePr>
          <p:nvPr/>
        </p:nvGraphicFramePr>
        <p:xfrm>
          <a:off x="357158" y="958236"/>
          <a:ext cx="8358246" cy="547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785818"/>
                <a:gridCol w="1357322"/>
                <a:gridCol w="1428760"/>
                <a:gridCol w="1357322"/>
                <a:gridCol w="1357322"/>
                <a:gridCol w="1428760"/>
              </a:tblGrid>
              <a:tr h="257626">
                <a:tc gridSpan="2">
                  <a:txBody>
                    <a:bodyPr/>
                    <a:lstStyle/>
                    <a:p>
                      <a:pPr algn="ctr"/>
                      <a:endParaRPr lang="ru-RU" sz="1300" b="1" baseline="0" dirty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baseline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/>
                        <a:t>Понедельник</a:t>
                      </a:r>
                      <a:endParaRPr lang="ru-RU" sz="1300" baseline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/>
                        <a:t>Вторник</a:t>
                      </a:r>
                      <a:endParaRPr lang="ru-RU" sz="1300" baseline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/>
                        <a:t>Среда</a:t>
                      </a:r>
                      <a:endParaRPr lang="ru-RU" sz="1300" baseline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/>
                        <a:t>Четверг</a:t>
                      </a:r>
                      <a:endParaRPr lang="ru-RU" sz="1300" baseline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/>
                        <a:t>Пятница</a:t>
                      </a:r>
                      <a:endParaRPr lang="ru-RU" sz="1300" baseline="0" dirty="0"/>
                    </a:p>
                  </a:txBody>
                  <a:tcPr anchor="ctr">
                    <a:noFill/>
                  </a:tcPr>
                </a:tc>
              </a:tr>
              <a:tr h="4357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</a:t>
                      </a:r>
                      <a:r>
                        <a:rPr lang="ru-RU" sz="1400" b="1" baseline="0" dirty="0" smtClean="0"/>
                        <a:t>  </a:t>
                      </a:r>
                      <a:r>
                        <a:rPr lang="ru-RU" sz="1400" b="1" dirty="0" smtClean="0"/>
                        <a:t>пара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rowSpan="10">
                  <a:txBody>
                    <a:bodyPr/>
                    <a:lstStyle/>
                    <a:p>
                      <a:pPr algn="just"/>
                      <a:endParaRPr lang="ru-RU" sz="1400" dirty="0"/>
                    </a:p>
                  </a:txBody>
                  <a:tcPr vert="vert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Информатика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4033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Информатика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4357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II </a:t>
                      </a:r>
                      <a:r>
                        <a:rPr lang="ru-RU" sz="1400" b="1" dirty="0" smtClean="0"/>
                        <a:t>пара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3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4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4357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III </a:t>
                      </a:r>
                      <a:r>
                        <a:rPr lang="ru-RU" sz="1400" b="1" dirty="0" smtClean="0"/>
                        <a:t>пара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5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6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4357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IV</a:t>
                      </a:r>
                      <a:r>
                        <a:rPr lang="ru-RU" sz="1400" b="1" dirty="0" smtClean="0"/>
                        <a:t> пара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7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МПИ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8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Математика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МПИ</a:t>
                      </a:r>
                    </a:p>
                    <a:p>
                      <a:pPr algn="just"/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4357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</a:t>
                      </a:r>
                      <a:r>
                        <a:rPr lang="ru-RU" sz="1400" b="1" dirty="0" smtClean="0"/>
                        <a:t> пара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9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  <a:tr h="3310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10 урок</a:t>
                      </a:r>
                      <a:endParaRPr lang="ru-RU" sz="1400" b="1" dirty="0"/>
                    </a:p>
                  </a:txBody>
                  <a:tcPr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Информатика с МП</a:t>
                      </a:r>
                      <a:endParaRPr lang="ru-RU" sz="14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7715250" y="714375"/>
            <a:ext cx="357188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42465" y="380316"/>
            <a:ext cx="214317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столбец</a:t>
            </a:r>
          </a:p>
        </p:txBody>
      </p:sp>
      <p:sp>
        <p:nvSpPr>
          <p:cNvPr id="6" name="Стрелка вниз 5"/>
          <p:cNvSpPr/>
          <p:nvPr/>
        </p:nvSpPr>
        <p:spPr>
          <a:xfrm rot="16377831">
            <a:off x="54769" y="1828007"/>
            <a:ext cx="357187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-34725" y="2143116"/>
            <a:ext cx="500066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</a:p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</a:t>
            </a:r>
          </a:p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</a:p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</a:p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</a:t>
            </a:r>
          </a:p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358082" y="1820651"/>
            <a:ext cx="1285884" cy="40011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Ячейка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619250" y="836613"/>
            <a:ext cx="66246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Ответы на вопросы тестового задания.</a:t>
            </a:r>
            <a:endParaRPr lang="ru-RU" altLang="ru-RU" sz="280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8443" name="Group 251"/>
          <p:cNvGraphicFramePr>
            <a:graphicFrameLocks noGrp="1"/>
          </p:cNvGraphicFramePr>
          <p:nvPr/>
        </p:nvGraphicFramePr>
        <p:xfrm>
          <a:off x="1000125" y="1857375"/>
          <a:ext cx="7454896" cy="1246188"/>
        </p:xfrm>
        <a:graphic>
          <a:graphicData uri="http://schemas.openxmlformats.org/drawingml/2006/table">
            <a:tbl>
              <a:tblPr/>
              <a:tblGrid>
                <a:gridCol w="539512"/>
                <a:gridCol w="628502"/>
                <a:gridCol w="628503"/>
                <a:gridCol w="628502"/>
                <a:gridCol w="628503"/>
                <a:gridCol w="630357"/>
                <a:gridCol w="626649"/>
                <a:gridCol w="630357"/>
                <a:gridCol w="626649"/>
                <a:gridCol w="630357"/>
                <a:gridCol w="628502"/>
                <a:gridCol w="62850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4" name="Rectangle 187"/>
          <p:cNvSpPr>
            <a:spLocks noChangeArrowheads="1"/>
          </p:cNvSpPr>
          <p:nvPr/>
        </p:nvSpPr>
        <p:spPr bwMode="auto">
          <a:xfrm>
            <a:off x="684213" y="3573463"/>
            <a:ext cx="81375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Symbol" pitchFamily="18" charset="2"/>
              <a:buChar char="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отметка 5 – если вы ответили правильно на 10 или11 </a:t>
            </a: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400">
                <a:latin typeface="Times New Roman" pitchFamily="18" charset="0"/>
                <a:ea typeface="Calibri" pitchFamily="34" charset="0"/>
                <a:cs typeface="Calibri" pitchFamily="34" charset="0"/>
              </a:rPr>
              <a:t>опросов;</a:t>
            </a:r>
            <a:endParaRPr lang="ru-RU" altLang="ru-RU" sz="2400"/>
          </a:p>
          <a:p>
            <a:pPr>
              <a:buFont typeface="Symbol" pitchFamily="18" charset="2"/>
              <a:buChar char="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>
                <a:latin typeface="Times New Roman" pitchFamily="18" charset="0"/>
                <a:ea typeface="Calibri" pitchFamily="34" charset="0"/>
                <a:cs typeface="Calibri" pitchFamily="34" charset="0"/>
              </a:rPr>
              <a:t>отметка 4 – если вы ответили правильно на 8 или 9 вопросов;</a:t>
            </a:r>
            <a:endParaRPr lang="ru-RU" altLang="ru-RU" sz="2400"/>
          </a:p>
          <a:p>
            <a:pPr>
              <a:buFont typeface="Symbol" pitchFamily="18" charset="2"/>
              <a:buChar char="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>
                <a:latin typeface="Times New Roman" pitchFamily="18" charset="0"/>
                <a:ea typeface="Calibri" pitchFamily="34" charset="0"/>
                <a:cs typeface="Calibri" pitchFamily="34" charset="0"/>
              </a:rPr>
              <a:t>отметка 3 – если вы ответили правильно на 6 или 7 вопросов.</a:t>
            </a:r>
            <a:endParaRPr lang="ru-RU" alt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00063"/>
            <a:ext cx="3671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214438"/>
            <a:ext cx="4319587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286000"/>
            <a:ext cx="4319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5" name="WordArt 13"/>
          <p:cNvSpPr>
            <a:spLocks noChangeArrowheads="1" noChangeShapeType="1" noTextEdit="1"/>
          </p:cNvSpPr>
          <p:nvPr/>
        </p:nvSpPr>
        <p:spPr bwMode="auto">
          <a:xfrm>
            <a:off x="285750" y="3000375"/>
            <a:ext cx="4824413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сохранять изменения в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документе;</a:t>
            </a:r>
          </a:p>
        </p:txBody>
      </p:sp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47650" y="4500563"/>
            <a:ext cx="4681538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вводить информацию;</a:t>
            </a:r>
          </a:p>
        </p:txBody>
      </p:sp>
      <p:sp>
        <p:nvSpPr>
          <p:cNvPr id="3087" name="WordArt 15"/>
          <p:cNvSpPr>
            <a:spLocks noChangeArrowheads="1" noChangeShapeType="1" noTextEdit="1"/>
          </p:cNvSpPr>
          <p:nvPr/>
        </p:nvSpPr>
        <p:spPr bwMode="auto">
          <a:xfrm>
            <a:off x="246063" y="3929063"/>
            <a:ext cx="5183187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сохранять документ;</a:t>
            </a:r>
          </a:p>
        </p:txBody>
      </p:sp>
      <p:graphicFrame>
        <p:nvGraphicFramePr>
          <p:cNvPr id="3113" name="Group 41"/>
          <p:cNvGraphicFramePr>
            <a:graphicFrameLocks noGrp="1"/>
          </p:cNvGraphicFramePr>
          <p:nvPr/>
        </p:nvGraphicFramePr>
        <p:xfrm>
          <a:off x="6313488" y="549275"/>
          <a:ext cx="2616200" cy="5903915"/>
        </p:xfrm>
        <a:graphic>
          <a:graphicData uri="http://schemas.openxmlformats.org/drawingml/2006/table">
            <a:tbl>
              <a:tblPr/>
              <a:tblGrid>
                <a:gridCol w="2616200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№ задания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WordArt 15"/>
          <p:cNvSpPr>
            <a:spLocks noChangeArrowheads="1" noChangeShapeType="1" noTextEdit="1"/>
          </p:cNvSpPr>
          <p:nvPr/>
        </p:nvSpPr>
        <p:spPr bwMode="auto">
          <a:xfrm>
            <a:off x="214313" y="5143500"/>
            <a:ext cx="5183187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редактировать документ;</a:t>
            </a:r>
          </a:p>
        </p:txBody>
      </p:sp>
      <p:sp>
        <p:nvSpPr>
          <p:cNvPr id="7195" name="WordArt 15"/>
          <p:cNvSpPr>
            <a:spLocks noChangeArrowheads="1" noChangeShapeType="1" noTextEdit="1"/>
          </p:cNvSpPr>
          <p:nvPr/>
        </p:nvSpPr>
        <p:spPr bwMode="auto">
          <a:xfrm>
            <a:off x="214313" y="5640388"/>
            <a:ext cx="5183187" cy="646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- создавать таблицу.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 animBg="1"/>
      <p:bldP spid="3086" grpId="0" animBg="1"/>
      <p:bldP spid="3087" grpId="0" animBg="1"/>
      <p:bldP spid="10" grpId="0" animBg="1"/>
      <p:bldP spid="7195" grpId="0" animBg="1"/>
    </p:bld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418</TotalTime>
  <Words>312</Words>
  <Application>Microsoft Office PowerPoint</Application>
  <PresentationFormat>Экран (4:3)</PresentationFormat>
  <Paragraphs>132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Tahoma</vt:lpstr>
      <vt:lpstr>Arial</vt:lpstr>
      <vt:lpstr>Wingdings</vt:lpstr>
      <vt:lpstr>Calibri</vt:lpstr>
      <vt:lpstr>Times New Roman</vt:lpstr>
      <vt:lpstr>Symbol</vt:lpstr>
      <vt:lpstr>Текстура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ринат</cp:lastModifiedBy>
  <cp:revision>27</cp:revision>
  <dcterms:created xsi:type="dcterms:W3CDTF">2011-03-15T08:08:21Z</dcterms:created>
  <dcterms:modified xsi:type="dcterms:W3CDTF">2014-01-28T10:30:04Z</dcterms:modified>
</cp:coreProperties>
</file>