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3"/>
  </p:notesMasterIdLst>
  <p:sldIdLst>
    <p:sldId id="257" r:id="rId2"/>
    <p:sldId id="258" r:id="rId3"/>
    <p:sldId id="260" r:id="rId4"/>
    <p:sldId id="280" r:id="rId5"/>
    <p:sldId id="261" r:id="rId6"/>
    <p:sldId id="277" r:id="rId7"/>
    <p:sldId id="279" r:id="rId8"/>
    <p:sldId id="276" r:id="rId9"/>
    <p:sldId id="281" r:id="rId10"/>
    <p:sldId id="283" r:id="rId11"/>
    <p:sldId id="282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4660"/>
  </p:normalViewPr>
  <p:slideViewPr>
    <p:cSldViewPr>
      <p:cViewPr>
        <p:scale>
          <a:sx n="60" d="100"/>
          <a:sy n="60" d="100"/>
        </p:scale>
        <p:origin x="-164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915D367E-0D82-459A-AAA7-8BADB822C44D}" type="datetimeFigureOut">
              <a:rPr lang="ru-RU"/>
              <a:pPr>
                <a:defRPr/>
              </a:pPr>
              <a:t>31.01.2014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FFEC4726-21A2-4742-BBC5-BF3CA80CF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6022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CC383-492A-4D07-8A49-993D87820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30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E003E-11F7-4504-B552-7CFC2B71A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04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3E64A-EFB9-466A-A110-5D8BF59168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913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6A4-7666-4A47-97F7-4676BC8B33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99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BF8DA-12A6-47A6-B61E-3030F22B17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594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03B58-B876-4EE1-8AB9-0B323E3F9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964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EB75E-69F1-427D-9D53-7482F43076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787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7ECDF-2E6D-41A7-96FB-A30765B6F9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782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AF319-5974-4924-B391-538E49BA7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350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170D5-E597-4A33-B7FB-7498C1DB7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691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130BA-2448-4B2E-ADFC-948E9C19D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123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8F4C3-45DF-42D9-80EA-379DB222D0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541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112BBB74-AAEE-45B7-BE60-6D10BF0914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2823071"/>
            <a:ext cx="7772400" cy="1470025"/>
          </a:xfrm>
        </p:spPr>
        <p:txBody>
          <a:bodyPr/>
          <a:lstStyle/>
          <a:p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>ТРАНСМИССИЯ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5298" y="4149080"/>
            <a:ext cx="8739188" cy="1512168"/>
          </a:xfrm>
        </p:spPr>
        <p:txBody>
          <a:bodyPr/>
          <a:lstStyle/>
          <a:p>
            <a:r>
              <a:rPr lang="ru-RU" altLang="ru-RU" sz="4000" dirty="0" smtClean="0"/>
              <a:t>Тема: </a:t>
            </a:r>
            <a:r>
              <a:rPr lang="ru-RU" altLang="ru-RU" sz="4400" b="1" dirty="0" smtClean="0">
                <a:solidFill>
                  <a:srgbClr val="C00000"/>
                </a:solidFill>
              </a:rPr>
              <a:t>« Конструкция трансмиссии автомобилей</a:t>
            </a:r>
            <a:r>
              <a:rPr lang="ru-RU" altLang="ru-RU" sz="4400" b="1" dirty="0" smtClean="0">
                <a:solidFill>
                  <a:srgbClr val="C00000"/>
                </a:solidFill>
              </a:rPr>
              <a:t>»</a:t>
            </a:r>
            <a:endParaRPr lang="ru-RU" altLang="ru-RU" sz="4400" b="1" dirty="0" smtClean="0">
              <a:solidFill>
                <a:srgbClr val="C00000"/>
              </a:solidFill>
            </a:endParaRPr>
          </a:p>
        </p:txBody>
      </p:sp>
      <p:sp>
        <p:nvSpPr>
          <p:cNvPr id="205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076056" y="5517232"/>
            <a:ext cx="3888430" cy="4572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alt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Ашихмин</a:t>
            </a: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Сергей Анатольевич   ГБОУ СПО КАМС №17</a:t>
            </a:r>
          </a:p>
        </p:txBody>
      </p:sp>
      <p:pic>
        <p:nvPicPr>
          <p:cNvPr id="205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818133"/>
            <a:ext cx="4430712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1828" y="108584"/>
            <a:ext cx="88326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научно-методическая конференция 10 ноября 2013 - 30 января 2014 "Педагогическая технология и мастерство учителя"</a:t>
            </a:r>
            <a:r>
              <a:rPr lang="ru-RU" altLang="ru-RU" b="1" i="1" dirty="0" smtClean="0"/>
              <a:t/>
            </a:r>
            <a:br>
              <a:rPr lang="ru-RU" altLang="ru-RU" b="1" i="1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19" y="6237312"/>
            <a:ext cx="87129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Электронное периодическое издание НАУКОГРАД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hangingPunct="0"/>
            <a:r>
              <a:rPr lang="ru-RU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Ноябрь 2013 – февраль 2014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95288" y="6245225"/>
            <a:ext cx="56245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mtClean="0"/>
              <a:t>Ашихмин Сергей Анатольевич   ГБОУ СПО КАМС №17</a:t>
            </a:r>
          </a:p>
        </p:txBody>
      </p:sp>
      <p:sp>
        <p:nvSpPr>
          <p:cNvPr id="11267" name="Заголовок 1"/>
          <p:cNvSpPr txBox="1">
            <a:spLocks/>
          </p:cNvSpPr>
          <p:nvPr/>
        </p:nvSpPr>
        <p:spPr bwMode="auto">
          <a:xfrm>
            <a:off x="468313" y="3333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>
                <a:solidFill>
                  <a:srgbClr val="FF0000"/>
                </a:solidFill>
              </a:rPr>
              <a:t>Рефлексия</a:t>
            </a:r>
            <a:br>
              <a:rPr lang="ru-RU" altLang="ru-RU" sz="4000">
                <a:solidFill>
                  <a:srgbClr val="FF0000"/>
                </a:solidFill>
              </a:rPr>
            </a:br>
            <a:r>
              <a:rPr lang="ru-RU" altLang="ru-RU" sz="2800" b="1" u="sng">
                <a:solidFill>
                  <a:schemeClr val="tx2"/>
                </a:solidFill>
              </a:rPr>
              <a:t>Выберите предложение и продолжите его:</a:t>
            </a:r>
            <a:endParaRPr lang="ru-RU" altLang="ru-RU" sz="2800" u="sng">
              <a:solidFill>
                <a:srgbClr val="FF0000"/>
              </a:solidFill>
            </a:endParaRPr>
          </a:p>
        </p:txBody>
      </p:sp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>
            <a:off x="827088" y="1720850"/>
            <a:ext cx="74898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1.Сегодня я узнал…   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2.Было интересно…             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3.Я понял, что…           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4.Теперь я могу…                   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5.Я почувствовал, что…  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6.Я приобрел… </a:t>
            </a:r>
            <a:br>
              <a:rPr lang="ru-RU" altLang="ru-RU" sz="1800"/>
            </a:br>
            <a:r>
              <a:rPr lang="ru-RU" altLang="ru-RU" sz="1800"/>
              <a:t>7.Я научился…         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8.У меня получилось …        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9.Я cмог…                        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10.Я попробую…</a:t>
            </a:r>
            <a:br>
              <a:rPr lang="ru-RU" altLang="ru-RU" sz="1800"/>
            </a:br>
            <a:r>
              <a:rPr lang="ru-RU" altLang="ru-RU" sz="1800"/>
              <a:t>13.Меня удивило…     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14.Мне захотелось…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4"/>
          <p:cNvSpPr>
            <a:spLocks noChangeArrowheads="1" noChangeShapeType="1" noTextEdit="1"/>
          </p:cNvSpPr>
          <p:nvPr/>
        </p:nvSpPr>
        <p:spPr bwMode="auto">
          <a:xfrm>
            <a:off x="468313" y="188913"/>
            <a:ext cx="8207375" cy="41751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FFFF"/>
                    </a:gs>
                  </a:gsLst>
                  <a:lin ang="2700000" scaled="1"/>
                </a:gradFill>
                <a:latin typeface="Impact"/>
              </a:rPr>
              <a:t>Урок закончен.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FFFF"/>
                    </a:gs>
                  </a:gsLst>
                  <a:lin ang="2700000" scaled="1"/>
                </a:gradFill>
                <a:latin typeface="Impact"/>
              </a:rPr>
              <a:t>Спасибо за внимание!</a:t>
            </a:r>
          </a:p>
        </p:txBody>
      </p:sp>
      <p:pic>
        <p:nvPicPr>
          <p:cNvPr id="12291" name="Picture 6" descr="New Vol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573463"/>
            <a:ext cx="3889375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6"/>
          <p:cNvSpPr txBox="1">
            <a:spLocks noChangeArrowheads="1"/>
          </p:cNvSpPr>
          <p:nvPr/>
        </p:nvSpPr>
        <p:spPr bwMode="auto">
          <a:xfrm>
            <a:off x="0" y="6478588"/>
            <a:ext cx="42846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i="1">
                <a:solidFill>
                  <a:srgbClr val="000000"/>
                </a:solidFill>
              </a:rPr>
              <a:t>Ашихмин Сергей Анатольевич, ГБОУ СПО КАМС №17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858250" cy="1785938"/>
          </a:xfrm>
        </p:spPr>
        <p:txBody>
          <a:bodyPr/>
          <a:lstStyle/>
          <a:p>
            <a:r>
              <a:rPr lang="ru-RU" altLang="ru-RU" smtClean="0">
                <a:solidFill>
                  <a:srgbClr val="FF0000"/>
                </a:solidFill>
              </a:rPr>
              <a:t>Цель:</a:t>
            </a:r>
            <a:r>
              <a:rPr lang="ru-RU" altLang="ru-RU" smtClean="0"/>
              <a:t> </a:t>
            </a:r>
            <a:r>
              <a:rPr lang="ru-RU" altLang="ru-RU" b="1" smtClean="0">
                <a:solidFill>
                  <a:srgbClr val="0070C0"/>
                </a:solidFill>
              </a:rPr>
              <a:t>«Изучить конструкцию трансмиссии  автомобилей». 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142875" y="1928813"/>
            <a:ext cx="8858250" cy="4714875"/>
          </a:xfrm>
        </p:spPr>
        <p:txBody>
          <a:bodyPr>
            <a:normAutofit/>
          </a:bodyPr>
          <a:lstStyle/>
          <a:p>
            <a:pPr marL="274320" indent="-274320" algn="ctr" fontAlgn="auto">
              <a:spcBef>
                <a:spcPts val="58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rgbClr val="00B050"/>
                </a:solidFill>
              </a:rPr>
              <a:t>Вопросы: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Назначение и основные типы трансмиссии;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Виды трансмиссии;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Устройство трансмиссии;</a:t>
            </a:r>
          </a:p>
          <a:p>
            <a:pPr marL="0" indent="0" fontAlgn="auto"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076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953000" cy="4572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mtClean="0"/>
              <a:t>Ашихмин Сергей Анатольевич   ГБОУ СПО КАМС №17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79388" y="6165850"/>
            <a:ext cx="5529262" cy="4572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mtClean="0"/>
              <a:t>Ашихмин Сергей Анатольевич   ГБОУ СПО КАМС №17</a:t>
            </a:r>
          </a:p>
        </p:txBody>
      </p:sp>
      <p:pic>
        <p:nvPicPr>
          <p:cNvPr id="4099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8713787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57188"/>
            <a:ext cx="4530725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7188"/>
            <a:ext cx="4335462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03188" y="6246813"/>
            <a:ext cx="4752975" cy="4572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mtClean="0"/>
              <a:t>Ашихмин Сергей Анатольевич   ГБОУ СПО КАМС №17</a:t>
            </a:r>
          </a:p>
        </p:txBody>
      </p:sp>
      <p:pic>
        <p:nvPicPr>
          <p:cNvPr id="5125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3284538"/>
            <a:ext cx="58674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5097463" cy="4572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mtClean="0"/>
              <a:t>Ашихмин Сергей Анатольевич   ГБОУ СПО КАМС №17</a:t>
            </a:r>
          </a:p>
        </p:txBody>
      </p:sp>
      <p:pic>
        <p:nvPicPr>
          <p:cNvPr id="6147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52400"/>
            <a:ext cx="890587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Нижний колонтитул 2"/>
          <p:cNvSpPr txBox="1">
            <a:spLocks/>
          </p:cNvSpPr>
          <p:nvPr/>
        </p:nvSpPr>
        <p:spPr bwMode="auto">
          <a:xfrm>
            <a:off x="357188" y="6272213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chemeClr val="tx2"/>
                </a:solidFill>
              </a:rPr>
              <a:t>Ашихмин Сергей Анатольевич   ГБОУ СПО КАМС №17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80010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18"/>
          <a:stretch>
            <a:fillRect/>
          </a:stretch>
        </p:blipFill>
        <p:spPr bwMode="auto">
          <a:xfrm>
            <a:off x="1966913" y="4064000"/>
            <a:ext cx="476250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85750" y="6257925"/>
            <a:ext cx="5078413" cy="4572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mtClean="0"/>
              <a:t>Ашихмин Сергей Анатольевич   ГБОУ СПО КАМС №17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ПОЛНОПРИВОДНАЯ ТРАНСМИССИЯ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195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57188" y="6272213"/>
            <a:ext cx="4953000" cy="4572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mtClean="0"/>
              <a:t>Ашихмин Сергей Анатольевич   ГБОУ СПО КАМС №17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3"/>
          <a:stretch>
            <a:fillRect/>
          </a:stretch>
        </p:blipFill>
        <p:spPr bwMode="auto">
          <a:xfrm>
            <a:off x="357188" y="1428750"/>
            <a:ext cx="8458200" cy="459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953000" cy="4572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mtClean="0"/>
              <a:t>Ашихмин Сергей Анатольевич   ГБОУ СПО КАМС №17</a:t>
            </a: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249238" y="4513263"/>
            <a:ext cx="8678862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/>
              <a:t>Схемы трансмиссий автомобилей:</a:t>
            </a:r>
          </a:p>
          <a:p>
            <a:pPr eaLnBrk="1" hangingPunct="1"/>
            <a:r>
              <a:rPr lang="ru-RU" altLang="ru-RU" b="1"/>
              <a:t> </a:t>
            </a:r>
            <a:r>
              <a:rPr lang="ru-RU" altLang="ru-RU"/>
              <a:t>а - заднеприводный автомобиль; б - переднеприводный автомобиль; </a:t>
            </a:r>
          </a:p>
          <a:p>
            <a:pPr eaLnBrk="1" hangingPunct="1"/>
            <a:r>
              <a:rPr lang="ru-RU" altLang="ru-RU"/>
              <a:t>в - полноприводный автомобиль 4х4;  г - полноприводный автомобиль 6х6</a:t>
            </a:r>
          </a:p>
          <a:p>
            <a:pPr eaLnBrk="1" hangingPunct="1"/>
            <a:r>
              <a:rPr lang="ru-RU" altLang="ru-RU"/>
              <a:t>1- двигатель; 2 - сцепление; 3-  КПП; 4- карданная передача; 5 –ведущий мост; 6- раздаточная коробка</a:t>
            </a:r>
          </a:p>
        </p:txBody>
      </p:sp>
      <p:pic>
        <p:nvPicPr>
          <p:cNvPr id="922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8913"/>
            <a:ext cx="8607425" cy="432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50825" y="6172200"/>
            <a:ext cx="5400675" cy="4572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mtClean="0"/>
              <a:t>Ашихмин Сергей Анатольевич   ГБОУ СПО КАМС №17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765175"/>
            <a:ext cx="5707063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288" y="295275"/>
            <a:ext cx="7561262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kern="0" dirty="0">
                <a:solidFill>
                  <a:srgbClr val="FF0000"/>
                </a:solidFill>
                <a:latin typeface="Arial" pitchFamily="34" charset="0"/>
              </a:rPr>
              <a:t>Демонстрация фильма: </a:t>
            </a:r>
            <a:r>
              <a:rPr lang="ru-RU" altLang="ru-RU" b="1" i="1" u="sng" kern="0" dirty="0">
                <a:solidFill>
                  <a:srgbClr val="FF0000"/>
                </a:solidFill>
                <a:latin typeface="Arial" pitchFamily="34" charset="0"/>
              </a:rPr>
              <a:t>«Трансмиссия автомобилей» </a:t>
            </a:r>
            <a:endParaRPr lang="ru-RU" altLang="ru-RU" b="1" i="1" u="sng" kern="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0245" name="Прямоугольник 3"/>
          <p:cNvSpPr>
            <a:spLocks noChangeArrowheads="1"/>
          </p:cNvSpPr>
          <p:nvPr/>
        </p:nvSpPr>
        <p:spPr bwMode="auto">
          <a:xfrm>
            <a:off x="1116013" y="4876800"/>
            <a:ext cx="7056437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ru-RU" altLang="ru-RU"/>
              <a:t>Шестопалов С. К. Устройство, техническое обслуживание и ремонт легковых автомобилей.   стр. 19-24</a:t>
            </a:r>
          </a:p>
          <a:p>
            <a:pPr eaLnBrk="1" hangingPunct="1">
              <a:buFontTx/>
              <a:buAutoNum type="arabicPeriod"/>
            </a:pPr>
            <a:r>
              <a:rPr lang="ru-RU" altLang="ru-RU"/>
              <a:t>Конспекты</a:t>
            </a:r>
          </a:p>
          <a:p>
            <a:pPr eaLnBrk="1" hangingPunct="1">
              <a:buFontTx/>
              <a:buAutoNum type="arabicPeriod"/>
            </a:pPr>
            <a:r>
              <a:rPr lang="ru-RU" altLang="ru-RU"/>
              <a:t>Ответить на вопросы: «Рефлексия»</a:t>
            </a:r>
          </a:p>
        </p:txBody>
      </p:sp>
      <p:sp>
        <p:nvSpPr>
          <p:cNvPr id="10246" name="TextBox 1"/>
          <p:cNvSpPr txBox="1">
            <a:spLocks noChangeArrowheads="1"/>
          </p:cNvSpPr>
          <p:nvPr/>
        </p:nvSpPr>
        <p:spPr bwMode="auto">
          <a:xfrm>
            <a:off x="2411413" y="4365625"/>
            <a:ext cx="3743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FF0000"/>
                </a:solidFill>
              </a:rPr>
              <a:t>Домашнее задание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</TotalTime>
  <Words>248</Words>
  <Application>Microsoft Office PowerPoint</Application>
  <PresentationFormat>Экран (4:3)</PresentationFormat>
  <Paragraphs>46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 2</vt:lpstr>
      <vt:lpstr>Оформление по умолчанию</vt:lpstr>
      <vt:lpstr> ТРАНСМИССИЯ</vt:lpstr>
      <vt:lpstr>Цель: «Изучить конструкцию трансмиссии  автомобилей». </vt:lpstr>
      <vt:lpstr>Презентация PowerPoint</vt:lpstr>
      <vt:lpstr>Презентация PowerPoint</vt:lpstr>
      <vt:lpstr>Презентация PowerPoint</vt:lpstr>
      <vt:lpstr>Презентация PowerPoint</vt:lpstr>
      <vt:lpstr>ПОЛНОПРИВОДНАЯ ТРАНСМИССИЯ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ТРАНСМИССИЯ</dc:title>
  <dc:creator>SamLab.ws</dc:creator>
  <cp:lastModifiedBy>ринат</cp:lastModifiedBy>
  <cp:revision>47</cp:revision>
  <dcterms:created xsi:type="dcterms:W3CDTF">2011-10-26T06:03:26Z</dcterms:created>
  <dcterms:modified xsi:type="dcterms:W3CDTF">2014-01-31T11:47:58Z</dcterms:modified>
</cp:coreProperties>
</file>