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C47D-BA4B-435A-A0F7-19760CC35B7B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0F0ED-E18A-4ED8-B445-E0BC7FEDD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EAC6-8E5E-453F-9374-515571B2427E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BFC6-7819-41CC-9565-C4D8F1460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A8EE-85AE-439D-BA79-D0D83C85C234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4F7C-8829-4D20-8E1B-3CCE66631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3002-E6B9-43CA-90D5-626066BCC04C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AC36-4E09-481F-9D73-D2C348507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9E15-C063-41C9-A52D-7A6616EF5A93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ECEDB-F2C3-4A38-9F4C-89E6707CB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40AD7-9407-4CB8-8A06-B0018392E181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B2542-99CC-4384-8441-BA79417AA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B3CC0-D978-400F-9BF6-117A191A798A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0ABCD-A42B-4887-938C-CF528EBE1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0964-90CB-4A04-804C-183A766DFF23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7A38F-C20B-4875-A4DA-4A107B940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C356D-67BF-4FEF-92AC-8EBAA6B42707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FCED8-62F5-4290-A8F2-15B582B25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AF95-804D-4017-AB44-297860D26335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ECD-0182-4903-9D0E-CF2204444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1759-BDBA-4AE7-AEE9-49594EE1B331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E3F5-3025-42F2-A231-28081E5CC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88BA47-D072-4A3A-85CD-EF4885BEBB8C}" type="datetimeFigureOut">
              <a:rPr lang="ru-RU"/>
              <a:pPr>
                <a:defRPr/>
              </a:pPr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266975-FB55-4DF5-A0C2-31571BA26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1.jpeg"/><Relationship Id="rId7" Type="http://schemas.openxmlformats.org/officeDocument/2006/relationships/image" Target="../media/image19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4.jpeg"/><Relationship Id="rId4" Type="http://schemas.openxmlformats.org/officeDocument/2006/relationships/image" Target="../media/image10.jpe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22.jpeg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E.Morricone%20-%20Chi%20mai.mp3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214313" y="1268760"/>
            <a:ext cx="8678167" cy="210991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Урок чтения и развития речи  </a:t>
            </a:r>
            <a:r>
              <a:rPr lang="ru-RU" sz="4000" b="1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«Рассказ «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Зимний 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запас» </a:t>
            </a:r>
            <a:b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                         по Н. 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Сладкову»</a:t>
            </a:r>
            <a:endParaRPr lang="ru-RU" sz="40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13315" name="Рисунок 3" descr="DSC0344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862393"/>
            <a:ext cx="3565599" cy="267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97652" y="3789038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Савина Оксана Геннадьевна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учитель коррекционного класса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Муниципальное казенное образовательное учреждение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</a:rPr>
              <a:t>Павлоградская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гимназия»</a:t>
            </a:r>
          </a:p>
          <a:p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</a:rPr>
              <a:t>р.п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. Павлоградка,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</a:rPr>
              <a:t>Павлоградский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район, Омская область</a:t>
            </a:r>
          </a:p>
        </p:txBody>
      </p:sp>
      <p:pic>
        <p:nvPicPr>
          <p:cNvPr id="8" name="Рисунок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4" t="400" r="12743" b="-400"/>
          <a:stretch/>
        </p:blipFill>
        <p:spPr bwMode="auto">
          <a:xfrm>
            <a:off x="3995802" y="6238988"/>
            <a:ext cx="4907255" cy="31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522" y="255072"/>
            <a:ext cx="6260260" cy="35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1714500"/>
            <a:ext cx="200025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571625"/>
            <a:ext cx="23209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500188"/>
            <a:ext cx="21066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0" y="1500188"/>
            <a:ext cx="1419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188" y="3857625"/>
            <a:ext cx="1189037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58850" y="4857750"/>
            <a:ext cx="9906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4938" y="4643438"/>
            <a:ext cx="14398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75" y="5000625"/>
            <a:ext cx="10493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«Следы»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5033 -0.2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-1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0.22291 -0.2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00" y="-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-0.22848 -0.030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0.47691 -0.182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0" y="-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870075"/>
            <a:ext cx="2214563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500188"/>
            <a:ext cx="274955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857625"/>
            <a:ext cx="183673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714750"/>
            <a:ext cx="1928812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3188" y="4887913"/>
            <a:ext cx="1630362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2425" y="4500563"/>
            <a:ext cx="20129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готовятся к зиме звери?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857375"/>
            <a:ext cx="21844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785938"/>
            <a:ext cx="3151187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4214813"/>
            <a:ext cx="177323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75" y="4618038"/>
            <a:ext cx="2446338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Прямоугольник 5"/>
          <p:cNvSpPr>
            <a:spLocks noChangeArrowheads="1"/>
          </p:cNvSpPr>
          <p:nvPr/>
        </p:nvSpPr>
        <p:spPr bwMode="auto">
          <a:xfrm>
            <a:off x="928688" y="642938"/>
            <a:ext cx="7286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«Кто лишний?»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34323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0" y="-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0.68577 -0.002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00" y="-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00678 0.51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2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0.1941 -0.309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0" y="-15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1428750" y="285750"/>
            <a:ext cx="7029450" cy="1285875"/>
          </a:xfrm>
        </p:spPr>
        <p:txBody>
          <a:bodyPr/>
          <a:lstStyle/>
          <a:p>
            <a:r>
              <a:rPr lang="ru-RU" sz="4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 :</a:t>
            </a:r>
          </a:p>
        </p:txBody>
      </p:sp>
      <p:sp>
        <p:nvSpPr>
          <p:cNvPr id="2560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8358188" cy="4803775"/>
          </a:xfrm>
        </p:spPr>
        <p:txBody>
          <a:bodyPr/>
          <a:lstStyle/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 «Зимний запас »по Н. Сладкову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группа – стр.113-114 пересказ;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группа – стр. 113-114 читать, отвечать на вопросы в конце текста;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группа – стр.113 читать отрывок.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WordArt 2"/>
          <p:cNvSpPr>
            <a:spLocks noChangeArrowheads="1" noChangeShapeType="1" noTextEdit="1"/>
          </p:cNvSpPr>
          <p:nvPr/>
        </p:nvSpPr>
        <p:spPr bwMode="auto">
          <a:xfrm>
            <a:off x="611188" y="476250"/>
            <a:ext cx="8281987" cy="5761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Молодцы</a:t>
            </a:r>
          </a:p>
        </p:txBody>
      </p:sp>
      <p:pic>
        <p:nvPicPr>
          <p:cNvPr id="160771" name="Picture 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5650" y="58054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5" descr="Рисунок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5589588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571500"/>
            <a:ext cx="2446338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60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0771"/>
                </p:tgtEl>
              </p:cMediaNode>
            </p:audio>
          </p:childTnLst>
        </p:cTn>
      </p:par>
    </p:tnLst>
    <p:bldLst>
      <p:bldP spid="160770" grpId="0" animBg="1"/>
      <p:bldP spid="160770" grpId="1" animBg="1"/>
      <p:bldP spid="160770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3" descr="j0406172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0"/>
            <a:ext cx="7694612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Речевая разминка</a:t>
            </a:r>
          </a:p>
        </p:txBody>
      </p:sp>
      <p:pic>
        <p:nvPicPr>
          <p:cNvPr id="7" name="E.Morricone - Chi ma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715375" y="64293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0075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467600" cy="4873625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pic>
        <p:nvPicPr>
          <p:cNvPr id="15362" name="Picture 21" descr="Foto37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76200"/>
            <a:ext cx="6715125" cy="656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1143000"/>
            <a:ext cx="3571875" cy="534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43488" cy="4011612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  <a:t>Николай Иванович Сладков</a:t>
            </a:r>
            <a:b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  <a:t>«Зимний запас»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5368925"/>
          </a:xfrm>
        </p:spPr>
        <p:txBody>
          <a:bodyPr/>
          <a:lstStyle/>
          <a:p>
            <a:pPr algn="l"/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Шатаешься</a:t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Самоед</a:t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Нагуляю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18488" cy="6240463"/>
          </a:xfrm>
        </p:spPr>
        <p:txBody>
          <a:bodyPr>
            <a:normAutofit/>
          </a:bodyPr>
          <a:lstStyle/>
          <a:p>
            <a:pPr algn="l"/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1. Как готовятся животные к зиме?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2. Почему животные запасают корм на зиму?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3. Все ли животные запасают корм?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4. Как медведь готовится к зиме? В чем заключается его хитрость?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50" cy="582612"/>
          </a:xfrm>
        </p:spPr>
        <p:txBody>
          <a:bodyPr/>
          <a:lstStyle/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Растительноядные               Хищные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1143000"/>
            <a:ext cx="21066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000125"/>
            <a:ext cx="23209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3214688"/>
            <a:ext cx="16732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13" y="5114925"/>
            <a:ext cx="20716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13" y="4714875"/>
            <a:ext cx="14779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3" y="4500563"/>
            <a:ext cx="21034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18073 -0.030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0.28212 -0.014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11354 -0.265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" y="-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 L 0.70816 -0.27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-1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0691 -0.089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-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7 -0.02361 L -0.42187 0.1824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688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92</Words>
  <Application>Microsoft Office PowerPoint</Application>
  <PresentationFormat>Экран (4:3)</PresentationFormat>
  <Paragraphs>19</Paragraphs>
  <Slides>14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Урок чтения и развития речи   «Рассказ «Зимний запас»                            по Н. Сладкову»</vt:lpstr>
      <vt:lpstr>Речевая разминка</vt:lpstr>
      <vt:lpstr>Презентация PowerPoint</vt:lpstr>
      <vt:lpstr>Презентация PowerPoint</vt:lpstr>
      <vt:lpstr>Николай Иванович Сладков «Зимний запас»  </vt:lpstr>
      <vt:lpstr>Шатаешься  Самоед  Нагуляю </vt:lpstr>
      <vt:lpstr>  1. Как готовятся животные к зиме? 2. Почему животные запасают корм на зиму? 3. Все ли животные запасают корм? 4. Как медведь готовится к зиме? В чем заключается его хитрость?  </vt:lpstr>
      <vt:lpstr>Растительноядные               Хищные </vt:lpstr>
      <vt:lpstr>Презентация PowerPoint</vt:lpstr>
      <vt:lpstr>Игра «Следы»</vt:lpstr>
      <vt:lpstr>Как готовятся к зиме звери?</vt:lpstr>
      <vt:lpstr>Презентация PowerPoint</vt:lpstr>
      <vt:lpstr>Домашнее задание 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«Зимний запас» по Н. Сладкову</dc:title>
  <dc:creator>User</dc:creator>
  <cp:lastModifiedBy>Венера Узбековна</cp:lastModifiedBy>
  <cp:revision>16</cp:revision>
  <dcterms:modified xsi:type="dcterms:W3CDTF">2014-01-24T16:13:55Z</dcterms:modified>
</cp:coreProperties>
</file>