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165304"/>
            <a:ext cx="6912768" cy="360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4116"/>
            <a:ext cx="8892480" cy="5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8" y="3501008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Костромина Эллина Викторовна</a:t>
            </a:r>
          </a:p>
          <a:p>
            <a:r>
              <a:rPr lang="ru-RU" sz="2000" b="1" dirty="0"/>
              <a:t>учитель истории и обществознания</a:t>
            </a:r>
          </a:p>
          <a:p>
            <a:r>
              <a:rPr lang="ru-RU" sz="2000" b="1" dirty="0"/>
              <a:t>Муниципальное бюджетное общеобразовательное учреждение «</a:t>
            </a:r>
            <a:r>
              <a:rPr lang="ru-RU" sz="2000" b="1" dirty="0" err="1"/>
              <a:t>Гапкинская</a:t>
            </a:r>
            <a:r>
              <a:rPr lang="ru-RU" sz="2000" b="1" dirty="0"/>
              <a:t> средняя общеобразовательная школа»</a:t>
            </a:r>
          </a:p>
          <a:p>
            <a:r>
              <a:rPr lang="ru-RU" sz="2000" b="1" dirty="0"/>
              <a:t>х</a:t>
            </a:r>
            <a:r>
              <a:rPr lang="ru-RU" sz="2000" b="1" dirty="0" smtClean="0"/>
              <a:t>. </a:t>
            </a:r>
            <a:r>
              <a:rPr lang="ru-RU" sz="2000" b="1" dirty="0" err="1"/>
              <a:t>Гапкин</a:t>
            </a:r>
            <a:r>
              <a:rPr lang="ru-RU" sz="2000" b="1" dirty="0"/>
              <a:t>, Константиновский район,  Ростовская область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1124744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cap="all" dirty="0">
                <a:solidFill>
                  <a:prstClr val="black"/>
                </a:solidFill>
              </a:rPr>
              <a:t>Обобщающий урок  по обществознанию в 11 классе «Политическая жизнь современного общества»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Documents\658x0_du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05400" cy="3825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Documents\1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038475"/>
            <a:ext cx="5715000" cy="3819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:\Documents\jzbnr80ntyanh99gi5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77221"/>
            <a:ext cx="3600450" cy="3980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D:\Documents\25423_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0"/>
            <a:ext cx="42672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http://maxpark.com/static/u/article_image/13/04/25/tmpPTteZ1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1143000"/>
            <a:ext cx="356235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D:\Documents\vibor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0" y="4038600"/>
            <a:ext cx="2895600" cy="217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Тема: «Политическая жизнь современного общества»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4D4D4D"/>
                </a:solidFill>
              </a:rPr>
              <a:t>Обобщающий урок по обществознанию в 11 классе</a:t>
            </a:r>
            <a:endParaRPr lang="ru-RU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5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262096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 </a:t>
            </a:r>
            <a:r>
              <a:rPr lang="ru-RU" sz="3200" b="1" i="1" dirty="0" smtClean="0"/>
              <a:t>Представьте</a:t>
            </a:r>
            <a:r>
              <a:rPr lang="ru-RU" sz="3200" b="1" i="1" dirty="0"/>
              <a:t>, что вам предстоит подготовить развёрнутый ответ об одном из элементов политической системы на тему: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590800"/>
            <a:ext cx="83058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1 группа – «Государство как институт политической системы»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2 группа – «Современные политические идеологии»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3 группа – «Политическое поведение»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i="1" dirty="0"/>
              <a:t>Составьте план, в соответствии с которым вы будите освещать эту тему. План должен содержать не менее трёх пунктов, из которых два или более детализированы.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Составьте структуру политической деятельности.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794" y="1714488"/>
            <a:ext cx="4929222" cy="642942"/>
          </a:xfrm>
          <a:prstGeom prst="roundRect">
            <a:avLst/>
          </a:prstGeom>
          <a:solidFill>
            <a:schemeClr val="bg2">
              <a:lumMod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Политическая деятельность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928794" y="2357430"/>
            <a:ext cx="500066" cy="35719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751257" y="2678107"/>
            <a:ext cx="642148" cy="794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500826" y="2357430"/>
            <a:ext cx="428628" cy="428628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57158" y="2786058"/>
            <a:ext cx="2000264" cy="3929090"/>
          </a:xfrm>
          <a:prstGeom prst="roundRect">
            <a:avLst/>
          </a:prstGeom>
          <a:solidFill>
            <a:srgbClr val="3333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Субъекты</a:t>
            </a:r>
            <a:endParaRPr lang="ru-RU" dirty="0" smtClean="0"/>
          </a:p>
          <a:p>
            <a:pPr algn="ctr"/>
            <a:r>
              <a:rPr lang="ru-RU" b="1" i="1" dirty="0" smtClean="0"/>
              <a:t>социальные группы,</a:t>
            </a:r>
            <a:endParaRPr lang="ru-RU" b="1" dirty="0" smtClean="0"/>
          </a:p>
          <a:p>
            <a:pPr algn="ctr"/>
            <a:r>
              <a:rPr lang="ru-RU" b="1" i="1" dirty="0" smtClean="0"/>
              <a:t>классы, этнические общности,</a:t>
            </a:r>
            <a:endParaRPr lang="ru-RU" b="1" dirty="0" smtClean="0"/>
          </a:p>
          <a:p>
            <a:pPr algn="ctr"/>
            <a:r>
              <a:rPr lang="ru-RU" b="1" i="1" dirty="0" smtClean="0"/>
              <a:t>политические партии, общественные организации и движения, отдельные личности. 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00364" y="3000372"/>
            <a:ext cx="2143140" cy="307183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Объекты</a:t>
            </a:r>
            <a:endParaRPr lang="ru-RU" dirty="0" smtClean="0"/>
          </a:p>
          <a:p>
            <a:pPr algn="ctr"/>
            <a:r>
              <a:rPr lang="ru-RU" b="1" i="1" dirty="0" smtClean="0"/>
              <a:t>политическая власть,</a:t>
            </a:r>
            <a:endParaRPr lang="ru-RU" b="1" dirty="0" smtClean="0"/>
          </a:p>
          <a:p>
            <a:pPr algn="ctr"/>
            <a:r>
              <a:rPr lang="ru-RU" b="1" i="1" dirty="0" smtClean="0"/>
              <a:t>политические институты,</a:t>
            </a:r>
            <a:endParaRPr lang="ru-RU" b="1" dirty="0" smtClean="0"/>
          </a:p>
          <a:p>
            <a:pPr algn="ctr"/>
            <a:r>
              <a:rPr lang="ru-RU" b="1" i="1" dirty="0" smtClean="0"/>
              <a:t>политические отношения,</a:t>
            </a:r>
            <a:endParaRPr lang="ru-RU" b="1" dirty="0" smtClean="0"/>
          </a:p>
          <a:p>
            <a:pPr algn="ctr"/>
            <a:r>
              <a:rPr lang="ru-RU" b="1" i="1" dirty="0" smtClean="0"/>
              <a:t>политическая система в целом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2132" y="2786058"/>
            <a:ext cx="3214710" cy="3857652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Действие</a:t>
            </a:r>
            <a:endParaRPr lang="ru-RU" b="1" dirty="0" smtClean="0"/>
          </a:p>
          <a:p>
            <a:pPr algn="ctr"/>
            <a:r>
              <a:rPr lang="ru-RU" b="1" i="1" dirty="0" smtClean="0"/>
              <a:t>выборы и проведение избирательных кампаний, референдумы, официальные визиты государственных, партийных делегаций в другие страны, дипломатические переговоры</a:t>
            </a:r>
            <a:endParaRPr lang="ru-RU" b="1" dirty="0" smtClean="0"/>
          </a:p>
          <a:p>
            <a:pPr algn="ctr"/>
            <a:r>
              <a:rPr lang="ru-RU" b="1" i="1" dirty="0" smtClean="0"/>
              <a:t>митинги, демонстрации, забастовки и т.д.</a:t>
            </a:r>
            <a:endParaRPr lang="ru-RU" b="1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98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Представьте, что вам поручено провести агитацию и убедить граждан  в необходимости участия в выборах. Составьте тезисы вашего выступления, постарайтесь привести как можно больше аргументов.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50019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Вам необходимо раскрыть смысл высказывания, сформулировать и обосновать своё отношение к позиции автора.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572560" cy="5026029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4D4D4D"/>
                </a:solidFill>
              </a:rPr>
              <a:t>1 группа – «Вы можете не заниматься политикой, всё равно политика занимается вами». Ш. </a:t>
            </a:r>
            <a:r>
              <a:rPr lang="ru-RU" b="1" i="1" dirty="0" err="1" smtClean="0">
                <a:solidFill>
                  <a:srgbClr val="4D4D4D"/>
                </a:solidFill>
              </a:rPr>
              <a:t>Монталамбер</a:t>
            </a:r>
            <a:endParaRPr lang="ru-RU" b="1" dirty="0" smtClean="0">
              <a:solidFill>
                <a:srgbClr val="4D4D4D"/>
              </a:solidFill>
            </a:endParaRPr>
          </a:p>
          <a:p>
            <a:r>
              <a:rPr lang="ru-RU" b="1" i="1" dirty="0" smtClean="0">
                <a:solidFill>
                  <a:srgbClr val="4D4D4D"/>
                </a:solidFill>
              </a:rPr>
              <a:t>2 группа - «Политика провозглашает великие принципы, но  признает только право сильного».</a:t>
            </a:r>
            <a:r>
              <a:rPr lang="ru-RU" b="1" i="1" dirty="0" err="1" smtClean="0">
                <a:solidFill>
                  <a:srgbClr val="4D4D4D"/>
                </a:solidFill>
              </a:rPr>
              <a:t>П.Буаст</a:t>
            </a:r>
            <a:endParaRPr lang="ru-RU" b="1" dirty="0" smtClean="0">
              <a:solidFill>
                <a:srgbClr val="4D4D4D"/>
              </a:solidFill>
            </a:endParaRPr>
          </a:p>
          <a:p>
            <a:r>
              <a:rPr lang="ru-RU" b="1" i="1" dirty="0" smtClean="0">
                <a:solidFill>
                  <a:srgbClr val="4D4D4D"/>
                </a:solidFill>
              </a:rPr>
              <a:t>3 группа - «Если насилие — это правая рука политики, то хитрость — ее левая рука».</a:t>
            </a:r>
            <a:r>
              <a:rPr lang="ru-RU" b="1" i="1" dirty="0" err="1" smtClean="0">
                <a:solidFill>
                  <a:srgbClr val="4D4D4D"/>
                </a:solidFill>
              </a:rPr>
              <a:t>П.Буаст</a:t>
            </a:r>
            <a:endParaRPr lang="ru-RU" b="1" i="1" dirty="0" smtClean="0">
              <a:solidFill>
                <a:srgbClr val="4D4D4D"/>
              </a:solidFill>
            </a:endParaRPr>
          </a:p>
          <a:p>
            <a:pPr>
              <a:buNone/>
            </a:pPr>
            <a:r>
              <a:rPr lang="ru-RU" b="1" dirty="0" smtClean="0"/>
              <a:t>Д/</a:t>
            </a:r>
            <a:r>
              <a:rPr lang="ru-RU" b="1" dirty="0" err="1" smtClean="0"/>
              <a:t>з</a:t>
            </a:r>
            <a:r>
              <a:rPr lang="ru-RU" b="1" dirty="0" smtClean="0"/>
              <a:t>. Написать эссе, используя в качестве темы одно из высказываний.</a:t>
            </a:r>
            <a:endParaRPr lang="ru-RU" b="1" dirty="0" smtClean="0">
              <a:solidFill>
                <a:srgbClr val="4D4D4D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306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Тема: «Политическая жизнь современного общества»</vt:lpstr>
      <vt:lpstr> Представьте, что вам предстоит подготовить развёрнутый ответ об одном из элементов политической системы на тему:</vt:lpstr>
      <vt:lpstr>Составьте структуру политической деятельности.</vt:lpstr>
      <vt:lpstr>Презентация PowerPoint</vt:lpstr>
      <vt:lpstr>Вам необходимо раскрыть смысл высказывания, сформулировать и обосновать своё отношение к позиции автора.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Венера Узбековна</cp:lastModifiedBy>
  <cp:revision>36</cp:revision>
  <dcterms:created xsi:type="dcterms:W3CDTF">2014-01-29T13:55:03Z</dcterms:created>
  <dcterms:modified xsi:type="dcterms:W3CDTF">2014-02-19T16:03:13Z</dcterms:modified>
</cp:coreProperties>
</file>