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165304"/>
            <a:ext cx="6912768" cy="3601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4116"/>
            <a:ext cx="8892480" cy="52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483768" y="3501008"/>
            <a:ext cx="64087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Костромина Эллина Викторовна</a:t>
            </a:r>
          </a:p>
          <a:p>
            <a:r>
              <a:rPr lang="ru-RU" sz="2000" b="1" dirty="0"/>
              <a:t>учитель истории и обществознания</a:t>
            </a:r>
          </a:p>
          <a:p>
            <a:r>
              <a:rPr lang="ru-RU" sz="2000" b="1" dirty="0"/>
              <a:t>Муниципальное бюджетное общеобразовательное учреждение «</a:t>
            </a:r>
            <a:r>
              <a:rPr lang="ru-RU" sz="2000" b="1" dirty="0" err="1"/>
              <a:t>Гапкинская</a:t>
            </a:r>
            <a:r>
              <a:rPr lang="ru-RU" sz="2000" b="1" dirty="0"/>
              <a:t> средняя общеобразовательная школа»</a:t>
            </a:r>
          </a:p>
          <a:p>
            <a:r>
              <a:rPr lang="ru-RU" sz="2000" b="1" dirty="0"/>
              <a:t>х</a:t>
            </a:r>
            <a:r>
              <a:rPr lang="ru-RU" sz="2000" b="1" dirty="0" smtClean="0"/>
              <a:t>. </a:t>
            </a:r>
            <a:r>
              <a:rPr lang="ru-RU" sz="2000" b="1" dirty="0" err="1"/>
              <a:t>Гапкин</a:t>
            </a:r>
            <a:r>
              <a:rPr lang="ru-RU" sz="2000" b="1" dirty="0"/>
              <a:t>, Константиновский район,  Ростовская область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15616" y="1124744"/>
            <a:ext cx="70567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cap="all" dirty="0">
                <a:solidFill>
                  <a:prstClr val="black"/>
                </a:solidFill>
              </a:rPr>
              <a:t>Обобщающий урок  по обществознанию в 11 классе «Политическая жизнь современного общества»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Documents\658x0_dum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105400" cy="38251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D:\Documents\19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3038475"/>
            <a:ext cx="5715000" cy="38195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D:\Documents\jzbnr80ntyanh99gi59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877221"/>
            <a:ext cx="3600450" cy="39807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 descr="D:\Documents\25423_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76800" y="0"/>
            <a:ext cx="4267200" cy="32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1" name="Picture 7" descr="http://maxpark.com/static/u/article_image/13/04/25/tmpPTteZ1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5000" y="1143000"/>
            <a:ext cx="3562350" cy="3333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2" name="Picture 8" descr="D:\Documents\vibory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953000" y="4038600"/>
            <a:ext cx="2895600" cy="2171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Тема: «Политическая жизнь современного общества»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4D4D4D"/>
                </a:solidFill>
              </a:rPr>
              <a:t>Обобщающий урок по обществознанию в 11 классе</a:t>
            </a:r>
            <a:endParaRPr lang="ru-RU" b="1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25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2620962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 </a:t>
            </a:r>
            <a:r>
              <a:rPr lang="ru-RU" sz="3200" b="1" i="1" dirty="0" smtClean="0"/>
              <a:t>Представьте</a:t>
            </a:r>
            <a:r>
              <a:rPr lang="ru-RU" sz="3200" b="1" i="1" dirty="0"/>
              <a:t>, что вам предстоит подготовить развёрнутый ответ об одном из элементов политической системы на тему: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2590800"/>
            <a:ext cx="8305800" cy="4114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1 группа – «Государство как институт политической системы» 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2 группа – «Современные политические идеологии»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3 группа – «Политическое поведение» 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/>
              <a:t>Составьте план, в соответствии с которым вы будите освещать эту тему. План должен содержать не менее трёх пунктов, из которых два или более детализированы.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>Составьте структуру политической деятельности.</a:t>
            </a:r>
            <a:endParaRPr lang="ru-RU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28794" y="1714488"/>
            <a:ext cx="4929222" cy="642942"/>
          </a:xfrm>
          <a:prstGeom prst="roundRect">
            <a:avLst/>
          </a:prstGeom>
          <a:solidFill>
            <a:schemeClr val="bg2">
              <a:lumMod val="2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Политическая деятельность</a:t>
            </a:r>
            <a:endParaRPr lang="ru-RU" sz="2400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1928794" y="2357430"/>
            <a:ext cx="500066" cy="357190"/>
          </a:xfrm>
          <a:prstGeom prst="straightConnector1">
            <a:avLst/>
          </a:prstGeom>
          <a:ln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3751257" y="2678107"/>
            <a:ext cx="642148" cy="794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H="1">
            <a:off x="6500826" y="2357430"/>
            <a:ext cx="428628" cy="428628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357158" y="2786058"/>
            <a:ext cx="2000264" cy="3929090"/>
          </a:xfrm>
          <a:prstGeom prst="roundRect">
            <a:avLst/>
          </a:prstGeom>
          <a:solidFill>
            <a:srgbClr val="3333FF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u="sng" dirty="0" smtClean="0"/>
              <a:t>Субъекты</a:t>
            </a:r>
            <a:endParaRPr lang="ru-RU" dirty="0" smtClean="0"/>
          </a:p>
          <a:p>
            <a:pPr algn="ctr"/>
            <a:r>
              <a:rPr lang="ru-RU" b="1" i="1" dirty="0" smtClean="0"/>
              <a:t>социальные группы,</a:t>
            </a:r>
            <a:endParaRPr lang="ru-RU" b="1" dirty="0" smtClean="0"/>
          </a:p>
          <a:p>
            <a:pPr algn="ctr"/>
            <a:r>
              <a:rPr lang="ru-RU" b="1" i="1" dirty="0" smtClean="0"/>
              <a:t>классы, этнические общности,</a:t>
            </a:r>
            <a:endParaRPr lang="ru-RU" b="1" dirty="0" smtClean="0"/>
          </a:p>
          <a:p>
            <a:pPr algn="ctr"/>
            <a:r>
              <a:rPr lang="ru-RU" b="1" i="1" dirty="0" smtClean="0"/>
              <a:t>политические партии, общественные организации и движения, отдельные личности. </a:t>
            </a:r>
            <a:endParaRPr lang="ru-RU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00364" y="3000372"/>
            <a:ext cx="2143140" cy="3071834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u="sng" dirty="0" smtClean="0"/>
              <a:t>Объекты</a:t>
            </a:r>
            <a:endParaRPr lang="ru-RU" dirty="0" smtClean="0"/>
          </a:p>
          <a:p>
            <a:pPr algn="ctr"/>
            <a:r>
              <a:rPr lang="ru-RU" b="1" i="1" dirty="0" smtClean="0"/>
              <a:t>политическая власть,</a:t>
            </a:r>
            <a:endParaRPr lang="ru-RU" b="1" dirty="0" smtClean="0"/>
          </a:p>
          <a:p>
            <a:pPr algn="ctr"/>
            <a:r>
              <a:rPr lang="ru-RU" b="1" i="1" dirty="0" smtClean="0"/>
              <a:t>политические институты,</a:t>
            </a:r>
            <a:endParaRPr lang="ru-RU" b="1" dirty="0" smtClean="0"/>
          </a:p>
          <a:p>
            <a:pPr algn="ctr"/>
            <a:r>
              <a:rPr lang="ru-RU" b="1" i="1" dirty="0" smtClean="0"/>
              <a:t>политические отношения,</a:t>
            </a:r>
            <a:endParaRPr lang="ru-RU" b="1" dirty="0" smtClean="0"/>
          </a:p>
          <a:p>
            <a:pPr algn="ctr"/>
            <a:r>
              <a:rPr lang="ru-RU" b="1" i="1" dirty="0" smtClean="0"/>
              <a:t>политическая система в целом</a:t>
            </a:r>
            <a:endParaRPr lang="ru-RU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572132" y="2786058"/>
            <a:ext cx="3214710" cy="3857652"/>
          </a:xfrm>
          <a:prstGeom prst="round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u="sng" dirty="0" smtClean="0"/>
              <a:t>Действие</a:t>
            </a:r>
            <a:endParaRPr lang="ru-RU" b="1" dirty="0" smtClean="0"/>
          </a:p>
          <a:p>
            <a:pPr algn="ctr"/>
            <a:r>
              <a:rPr lang="ru-RU" b="1" i="1" dirty="0" smtClean="0"/>
              <a:t>выборы и проведение избирательных кампаний, референдумы, официальные визиты государственных, партийных делегаций в другие страны, дипломатические переговоры</a:t>
            </a:r>
            <a:endParaRPr lang="ru-RU" b="1" dirty="0" smtClean="0"/>
          </a:p>
          <a:p>
            <a:pPr algn="ctr"/>
            <a:r>
              <a:rPr lang="ru-RU" b="1" i="1" dirty="0" smtClean="0"/>
              <a:t>митинги, демонстрации, забастовки и т.д.</a:t>
            </a:r>
            <a:endParaRPr lang="ru-RU" b="1" dirty="0" smtClean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2988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3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r>
              <a:rPr lang="ru-RU" sz="3600" b="1" i="1" dirty="0" smtClean="0"/>
              <a:t>Представьте, что вам поручено провести агитацию и убедить граждан  в необходимости участия в выборах. Составьте тезисы вашего выступления, постарайтесь привести как можно больше аргументов.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86874" cy="1500198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/>
              <a:t>Вам необходимо раскрыть смысл высказывания, сформулировать и обосновать своё отношение к позиции автора.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43050"/>
            <a:ext cx="8572560" cy="5026029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 smtClean="0">
                <a:solidFill>
                  <a:srgbClr val="4D4D4D"/>
                </a:solidFill>
              </a:rPr>
              <a:t>1 группа – «Вы можете не заниматься политикой, всё равно политика занимается вами». Ш. </a:t>
            </a:r>
            <a:r>
              <a:rPr lang="ru-RU" b="1" i="1" dirty="0" err="1" smtClean="0">
                <a:solidFill>
                  <a:srgbClr val="4D4D4D"/>
                </a:solidFill>
              </a:rPr>
              <a:t>Монталамбер</a:t>
            </a:r>
            <a:endParaRPr lang="ru-RU" b="1" dirty="0" smtClean="0">
              <a:solidFill>
                <a:srgbClr val="4D4D4D"/>
              </a:solidFill>
            </a:endParaRPr>
          </a:p>
          <a:p>
            <a:r>
              <a:rPr lang="ru-RU" b="1" i="1" dirty="0" smtClean="0">
                <a:solidFill>
                  <a:srgbClr val="4D4D4D"/>
                </a:solidFill>
              </a:rPr>
              <a:t>2 группа - «Политика провозглашает великие принципы, но  признает только право сильного».</a:t>
            </a:r>
            <a:r>
              <a:rPr lang="ru-RU" b="1" i="1" dirty="0" err="1" smtClean="0">
                <a:solidFill>
                  <a:srgbClr val="4D4D4D"/>
                </a:solidFill>
              </a:rPr>
              <a:t>П.Буаст</a:t>
            </a:r>
            <a:endParaRPr lang="ru-RU" b="1" dirty="0" smtClean="0">
              <a:solidFill>
                <a:srgbClr val="4D4D4D"/>
              </a:solidFill>
            </a:endParaRPr>
          </a:p>
          <a:p>
            <a:r>
              <a:rPr lang="ru-RU" b="1" i="1" dirty="0" smtClean="0">
                <a:solidFill>
                  <a:srgbClr val="4D4D4D"/>
                </a:solidFill>
              </a:rPr>
              <a:t>3 группа - «Если насилие — это правая рука политики, то хитрость — ее левая рука».</a:t>
            </a:r>
            <a:r>
              <a:rPr lang="ru-RU" b="1" i="1" dirty="0" err="1" smtClean="0">
                <a:solidFill>
                  <a:srgbClr val="4D4D4D"/>
                </a:solidFill>
              </a:rPr>
              <a:t>П.Буаст</a:t>
            </a:r>
            <a:endParaRPr lang="ru-RU" b="1" i="1" dirty="0" smtClean="0">
              <a:solidFill>
                <a:srgbClr val="4D4D4D"/>
              </a:solidFill>
            </a:endParaRPr>
          </a:p>
          <a:p>
            <a:pPr>
              <a:buNone/>
            </a:pPr>
            <a:r>
              <a:rPr lang="ru-RU" b="1" dirty="0" smtClean="0"/>
              <a:t>Д/</a:t>
            </a:r>
            <a:r>
              <a:rPr lang="ru-RU" b="1" dirty="0" err="1" smtClean="0"/>
              <a:t>з</a:t>
            </a:r>
            <a:r>
              <a:rPr lang="ru-RU" b="1" dirty="0" smtClean="0"/>
              <a:t>. Написать эссе, используя в качестве темы одно из высказываний.</a:t>
            </a:r>
            <a:endParaRPr lang="ru-RU" b="1" dirty="0" smtClean="0">
              <a:solidFill>
                <a:srgbClr val="4D4D4D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306</Words>
  <Application>Microsoft Office PowerPoint</Application>
  <PresentationFormat>Экран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Презентация PowerPoint</vt:lpstr>
      <vt:lpstr>Презентация PowerPoint</vt:lpstr>
      <vt:lpstr>Тема: «Политическая жизнь современного общества»</vt:lpstr>
      <vt:lpstr> Представьте, что вам предстоит подготовить развёрнутый ответ об одном из элементов политической системы на тему:</vt:lpstr>
      <vt:lpstr>Составьте структуру политической деятельности.</vt:lpstr>
      <vt:lpstr>Презентация PowerPoint</vt:lpstr>
      <vt:lpstr>Вам необходимо раскрыть смысл высказывания, сформулировать и обосновать своё отношение к позиции автора.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Венера Узбековна</cp:lastModifiedBy>
  <cp:revision>36</cp:revision>
  <dcterms:created xsi:type="dcterms:W3CDTF">2014-01-29T13:55:03Z</dcterms:created>
  <dcterms:modified xsi:type="dcterms:W3CDTF">2014-02-19T16:03:13Z</dcterms:modified>
</cp:coreProperties>
</file>