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1" r:id="rId11"/>
    <p:sldId id="26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26876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effectLst/>
              </a:rPr>
              <a:t>Безличные предложения </a:t>
            </a:r>
            <a:r>
              <a:rPr lang="ru-RU" sz="2800" b="1" cap="all" dirty="0" smtClean="0">
                <a:effectLst/>
              </a:rPr>
              <a:t/>
            </a:r>
            <a:br>
              <a:rPr lang="ru-RU" sz="2800" b="1" cap="all" dirty="0" smtClean="0">
                <a:effectLst/>
              </a:rPr>
            </a:br>
            <a:r>
              <a:rPr lang="ru-RU" sz="2800" b="1" cap="all" dirty="0" smtClean="0">
                <a:effectLst/>
              </a:rPr>
              <a:t>(</a:t>
            </a:r>
            <a:r>
              <a:rPr lang="ru-RU" sz="2800" b="1" cap="all" dirty="0">
                <a:effectLst/>
              </a:rPr>
              <a:t>по учебному комплексу В.В </a:t>
            </a:r>
            <a:r>
              <a:rPr lang="ru-RU" sz="2800" b="1" cap="all" dirty="0" err="1">
                <a:effectLst/>
              </a:rPr>
              <a:t>Бабайцевой</a:t>
            </a:r>
            <a:r>
              <a:rPr lang="ru-RU" sz="2800" b="1" cap="all" dirty="0">
                <a:effectLst/>
              </a:rPr>
              <a:t>, </a:t>
            </a:r>
            <a:r>
              <a:rPr lang="ru-RU" sz="2800" b="1" cap="all" dirty="0" err="1">
                <a:effectLst/>
              </a:rPr>
              <a:t>Л.Д.Чесноковой</a:t>
            </a:r>
            <a:r>
              <a:rPr lang="ru-RU" sz="2800" b="1" cap="all" dirty="0">
                <a:effectLst/>
              </a:rPr>
              <a:t>)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3501008"/>
            <a:ext cx="5102384" cy="175260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/>
              <a:t>Бабкова</a:t>
            </a:r>
            <a:r>
              <a:rPr lang="ru-RU" sz="2400" dirty="0"/>
              <a:t> Татьяна Валерьевна</a:t>
            </a:r>
          </a:p>
          <a:p>
            <a:r>
              <a:rPr lang="ru-RU" sz="2400" dirty="0"/>
              <a:t>учитель русского языка и литературы</a:t>
            </a:r>
          </a:p>
          <a:p>
            <a:r>
              <a:rPr lang="ru-RU" sz="2400" dirty="0"/>
              <a:t>Муниципальное общеобразовательное учреждение лицей № 1</a:t>
            </a:r>
          </a:p>
          <a:p>
            <a:r>
              <a:rPr lang="ru-RU" sz="2400" dirty="0"/>
              <a:t>г. Волгоград, Волгоградская область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085118"/>
            <a:ext cx="6120130" cy="31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140" y="404664"/>
            <a:ext cx="7926229" cy="45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Безличные предложения (БП)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Лексическое значение: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 не мыслится или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Грамматические признаки: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Безличный глагол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Личный глагол в безличном значении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Возвратный глагол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Инфинитив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состояния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Глагольная форма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Уже совсем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рассвело.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Л.Толостой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видать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таких сражений!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(М.Лермонтов)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Borodino-Desarno-Larg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71222" y="1428736"/>
            <a:ext cx="3610547" cy="285752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effectLst/>
              </a:rPr>
              <a:t>Примеры безличных предложений</a:t>
            </a:r>
            <a:endParaRPr lang="ru-RU" sz="3600" dirty="0"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500174"/>
          <a:ext cx="749935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БЛП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Чем выражено сказуемое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Светает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Безличный глагол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Приятно</a:t>
                      </a:r>
                      <a:r>
                        <a:rPr lang="ru-RU" baseline="0" dirty="0" smtClean="0"/>
                        <a:t> пахнет черемухой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Личный глагол в безличном значении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Мне не спится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Возвратный глагол в безличном значении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Быть грозе!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Инфинитив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Сильнее кошки зверя 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Глагольная</a:t>
                      </a:r>
                      <a:r>
                        <a:rPr lang="ru-RU" baseline="0" dirty="0" smtClean="0"/>
                        <a:t> форма</a:t>
                      </a:r>
                      <a:r>
                        <a:rPr lang="ru-RU" dirty="0" smtClean="0"/>
                        <a:t> НЕТ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лесу тихо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 состояния (человека)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Мне грустно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 состояния (природы)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Односоставные предложения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Односоставными называются предложения, в которых пропущен один главный член.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Определенно личные предложения (ОЛП)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Лексическое значение: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 не назван, но мыслится как определенное лицо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Грамматические признаки: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Сказуемое 1 и 2 лица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ед. и мн.ч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Мой друг! Отчизне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посвятим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души прекрасные порывы!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(А.Пушкин)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0001-001-Moj-drug-Otchizne-posvjatim-dushi-prekrasnye-poryv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643050"/>
            <a:ext cx="3543296" cy="3143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Неопределенно-личные предложения (НЛП)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Лексическое значение: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 не назван и мыслится как неопределенное лицо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Грамматические признаки: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 Сказуемое прошедшего времени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Сказуемое 3 лица мн.ч.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 улицам слона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водили.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(И.Крылов)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500174"/>
            <a:ext cx="3881480" cy="372349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Безличные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Безличными называются односоставные предложения, в которых действие и состояние не создаются деятелем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sz="2400" dirty="0" smtClean="0"/>
              <a:t>       </a:t>
            </a:r>
            <a:r>
              <a:rPr lang="ru-RU" sz="2800" dirty="0" smtClean="0"/>
              <a:t>(Русский язык. Теория 5-9. </a:t>
            </a:r>
            <a:r>
              <a:rPr lang="ru-RU" sz="2800" dirty="0" err="1" smtClean="0"/>
              <a:t>В.В.Бабайцева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Безличные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Это односоставные предложения, в которых говорится о действии или состоянии, возникающем и существующем независимо от производителя действия или носителя состояния.</a:t>
            </a:r>
          </a:p>
          <a:p>
            <a:pPr>
              <a:buNone/>
            </a:pPr>
            <a:r>
              <a:rPr lang="ru-RU" sz="2800" dirty="0" smtClean="0"/>
              <a:t>    (</a:t>
            </a:r>
            <a:r>
              <a:rPr lang="ru-RU" sz="2800" dirty="0" err="1" smtClean="0"/>
              <a:t>Википедия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Безличные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Разновидность глагольных односоставных предложений, общим значением которых является утверждение независимого действия не соотнесенного с деятелем.</a:t>
            </a:r>
          </a:p>
          <a:p>
            <a:pPr>
              <a:buNone/>
            </a:pPr>
            <a:r>
              <a:rPr lang="ru-RU" sz="2800" dirty="0" smtClean="0"/>
              <a:t>   (Словарь лингвистических терминов </a:t>
            </a:r>
            <a:r>
              <a:rPr lang="ru-RU" sz="2800" dirty="0" err="1" smtClean="0"/>
              <a:t>Т.В.Жеребило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279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Безличные предложения  (по учебному комплексу В.В Бабайцевой, Л.Д.Чесноковой)</vt:lpstr>
      <vt:lpstr>Односоставные предложения</vt:lpstr>
      <vt:lpstr>Определенно личные предложения (ОЛП)</vt:lpstr>
      <vt:lpstr>Пример:</vt:lpstr>
      <vt:lpstr>Неопределенно-личные предложения (НЛП)</vt:lpstr>
      <vt:lpstr>Пример:</vt:lpstr>
      <vt:lpstr>Безличные предложения</vt:lpstr>
      <vt:lpstr>Безличные предложения</vt:lpstr>
      <vt:lpstr>Безличные предложения</vt:lpstr>
      <vt:lpstr>Безличные предложения (БП)</vt:lpstr>
      <vt:lpstr>Пример:</vt:lpstr>
      <vt:lpstr>Примеры безличных предложений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Односоставные предложения</dc:title>
  <dc:creator>Венера Узбековна</dc:creator>
  <cp:lastModifiedBy>Венера Узбековна</cp:lastModifiedBy>
  <cp:revision>14</cp:revision>
  <dcterms:modified xsi:type="dcterms:W3CDTF">2014-02-17T14:00:42Z</dcterms:modified>
</cp:coreProperties>
</file>